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439"/>
    <a:srgbClr val="DF3A43"/>
    <a:srgbClr val="10198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6"/>
    <p:restoredTop sz="94655"/>
  </p:normalViewPr>
  <p:slideViewPr>
    <p:cSldViewPr snapToGrid="0" snapToObjects="1">
      <p:cViewPr varScale="1">
        <p:scale>
          <a:sx n="75" d="100"/>
          <a:sy n="75" d="100"/>
        </p:scale>
        <p:origin x="30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8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64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64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61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65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15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9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62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82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29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65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74FAF-D3C3-4547-ACAB-E3079AF4DD2D}" type="datetimeFigureOut">
              <a:rPr lang="fr-FR" smtClean="0"/>
              <a:t>02/11/2022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87D1-EC77-7F41-876B-137A38282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21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 34">
            <a:extLst>
              <a:ext uri="{FF2B5EF4-FFF2-40B4-BE49-F238E27FC236}">
                <a16:creationId xmlns:a16="http://schemas.microsoft.com/office/drawing/2014/main" id="{F42CAD45-7DDD-4FAC-AD64-583E55B29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506" y="1926106"/>
            <a:ext cx="2523749" cy="421539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697D8BD-75DD-6E48-9C19-D95105EA31C0}"/>
              </a:ext>
            </a:extLst>
          </p:cNvPr>
          <p:cNvSpPr txBox="1"/>
          <p:nvPr/>
        </p:nvSpPr>
        <p:spPr>
          <a:xfrm>
            <a:off x="3239996" y="2056735"/>
            <a:ext cx="4100604" cy="88024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﻿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gestion du stress : entrainement et compétition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 : Ed. Revue EPS, 1999. (EPS ; 43) </a:t>
            </a:r>
          </a:p>
          <a:p>
            <a:pPr algn="just"/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 : </a:t>
            </a:r>
            <a:r>
              <a:rPr lang="fr-FR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BOURGET - Sport</a:t>
            </a:r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796.01 </a:t>
            </a:r>
            <a:r>
              <a:rPr lang="fr-FR" sz="14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COUZON Elisabeth, RIBAUT Charlotte. </a:t>
            </a:r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Zen pour mes exams : médiation, relaxation, </a:t>
            </a:r>
            <a:r>
              <a:rPr lang="fr-FR" sz="14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brain</a:t>
            </a:r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gym, </a:t>
            </a:r>
            <a:r>
              <a:rPr lang="fr-FR" sz="1400" i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auto_hypnose</a:t>
            </a:r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sophrologie...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 : Vuibert, 2020. </a:t>
            </a:r>
          </a:p>
          <a:p>
            <a:pPr algn="just"/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 : JACOB – Grande salle, 158.1 COU 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HABIB </a:t>
            </a:r>
            <a:r>
              <a:rPr lang="fr-FR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Navaz</a:t>
            </a:r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Activer votre nerf vague.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Vergèze : Thierry </a:t>
            </a:r>
            <a:r>
              <a:rPr lang="fr-FR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Souccar</a:t>
            </a:r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éditions, 2020. (Courants ascendants)</a:t>
            </a:r>
          </a:p>
          <a:p>
            <a:pPr algn="just"/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 </a:t>
            </a:r>
            <a:r>
              <a:rPr lang="fr-FR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BOURGET -  </a:t>
            </a:r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Sport, 612 HAB 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IKNOIAN Thérèse. </a:t>
            </a:r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Tai Chi pour les nuls.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 : </a:t>
            </a:r>
            <a:r>
              <a:rPr lang="fr-FR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Fisrt</a:t>
            </a:r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éditions, 2006. (Pour les nuls)</a:t>
            </a:r>
          </a:p>
          <a:p>
            <a:pPr algn="just"/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 </a:t>
            </a:r>
            <a:r>
              <a:rPr lang="fr-FR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BOURGET - </a:t>
            </a:r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Sport, 613.7 IKN</a:t>
            </a:r>
          </a:p>
          <a:p>
            <a:pPr algn="just"/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OBLED Jean-Marc. </a:t>
            </a:r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Relaxation et respiration : une méthode originale pour libérer vos tensions.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Cumières</a:t>
            </a:r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: Ed. C Geoffroy, 2014. (Sport +)</a:t>
            </a:r>
          </a:p>
          <a:p>
            <a:pPr algn="just"/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 : </a:t>
            </a:r>
            <a:r>
              <a:rPr lang="fr-FR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BOURGET - Sport</a:t>
            </a:r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613.7 OBL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TARGET Christian. </a:t>
            </a:r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cahiers de la préparation mentale : la méthode Target des standards de préparation mentale. 1. Protéger son capital d ‘énergie s’initier à l’imagerie mentale, se relâcher et se relaxer.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 : </a:t>
            </a:r>
            <a:r>
              <a:rPr lang="fr-FR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Amphora</a:t>
            </a:r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2020. </a:t>
            </a:r>
          </a:p>
          <a:p>
            <a:pPr algn="just"/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 </a:t>
            </a:r>
            <a:r>
              <a:rPr lang="fr-FR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BOURGET -  </a:t>
            </a:r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Sport, 796.01 TAR 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TARGET Christian. </a:t>
            </a:r>
            <a:r>
              <a:rPr lang="fr-FR" sz="1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cahiers de la préparation mentale : la méthode Target des standards de préparation mentale. 2. Connaître ses émotions, maîtriser son stress et ses émotions.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 : </a:t>
            </a:r>
            <a:r>
              <a:rPr lang="fr-FR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Amphora</a:t>
            </a:r>
            <a:r>
              <a:rPr lang="fr-F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2019. </a:t>
            </a:r>
          </a:p>
          <a:p>
            <a:pPr algn="just"/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Localisation </a:t>
            </a:r>
            <a:r>
              <a:rPr lang="fr-FR" sz="1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fr-FR" sz="1400" b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BOURGET - Sport</a:t>
            </a:r>
            <a:r>
              <a:rPr lang="fr-F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796.01 TAR </a:t>
            </a:r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B1607-8CFA-C749-8804-37843D1B1711}"/>
              </a:ext>
            </a:extLst>
          </p:cNvPr>
          <p:cNvSpPr txBox="1"/>
          <p:nvPr/>
        </p:nvSpPr>
        <p:spPr>
          <a:xfrm>
            <a:off x="462836" y="3565199"/>
            <a:ext cx="2011679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﻿</a:t>
            </a:r>
            <a:r>
              <a:rPr lang="fr-FR" sz="2200" b="1" dirty="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Bibliographie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BA6E8B6-8C16-664D-BCF2-B7FD25A10104}"/>
              </a:ext>
            </a:extLst>
          </p:cNvPr>
          <p:cNvSpPr txBox="1"/>
          <p:nvPr/>
        </p:nvSpPr>
        <p:spPr>
          <a:xfrm>
            <a:off x="462836" y="2056735"/>
            <a:ext cx="2453401" cy="1346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460"/>
              </a:lnSpc>
            </a:pPr>
            <a:r>
              <a:rPr lang="fr-FR" sz="3600" dirty="0">
                <a:solidFill>
                  <a:schemeClr val="bg1"/>
                </a:solidFill>
                <a:latin typeface="Bebas Neue" panose="020B0606020202050201" pitchFamily="34" charset="77"/>
              </a:rPr>
              <a:t>ATELIERS REUSSITE ETUDIANTE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155495" y="1550247"/>
            <a:ext cx="22696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5">
                    <a:lumMod val="75000"/>
                  </a:schemeClr>
                </a:solidFill>
              </a:rPr>
              <a:t>GERER SON STRESS</a:t>
            </a:r>
            <a:endParaRPr lang="fr-FR" sz="2000" dirty="0">
              <a:solidFill>
                <a:schemeClr val="accent5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1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1263</TotalTime>
  <Words>6</Words>
  <Application>Microsoft Office PowerPoint</Application>
  <PresentationFormat>Personnalisé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</vt:lpstr>
      <vt:lpstr>Calibri</vt:lpstr>
      <vt:lpstr>Calibri Light</vt:lpstr>
      <vt:lpstr>Open Sans</vt:lpstr>
      <vt:lpstr>Open Sans Semibold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Windows</cp:lastModifiedBy>
  <cp:revision>20</cp:revision>
  <dcterms:created xsi:type="dcterms:W3CDTF">2020-11-26T14:55:26Z</dcterms:created>
  <dcterms:modified xsi:type="dcterms:W3CDTF">2022-11-02T08:52:12Z</dcterms:modified>
</cp:coreProperties>
</file>