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6"/>
    <p:restoredTop sz="94655"/>
  </p:normalViewPr>
  <p:slideViewPr>
    <p:cSldViewPr snapToGrid="0" snapToObjects="1">
      <p:cViewPr varScale="1">
        <p:scale>
          <a:sx n="44" d="100"/>
          <a:sy n="44" d="100"/>
        </p:scale>
        <p:origin x="21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1D7CD55-5ECC-BD49-B63F-B6FBA376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39" y="1894793"/>
            <a:ext cx="1716961" cy="287027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2286160" y="2035411"/>
            <a:ext cx="395260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Dans Intranet, sélectionner « </a:t>
            </a:r>
            <a:r>
              <a:rPr lang="fr-F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Imprimer dans les BU </a:t>
            </a:r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» :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80139" y="2073534"/>
            <a:ext cx="2133280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2400" dirty="0">
                <a:solidFill>
                  <a:schemeClr val="bg1"/>
                </a:solidFill>
                <a:latin typeface="Bebas Neue" panose="020B0606020202050201" pitchFamily="34" charset="77"/>
              </a:rPr>
              <a:t>Comment </a:t>
            </a:r>
          </a:p>
          <a:p>
            <a:pPr>
              <a:lnSpc>
                <a:spcPts val="3460"/>
              </a:lnSpc>
            </a:pPr>
            <a:r>
              <a:rPr lang="fr-FR" sz="2400" dirty="0">
                <a:solidFill>
                  <a:schemeClr val="bg1"/>
                </a:solidFill>
                <a:latin typeface="Bebas Neue" panose="020B0606020202050201" pitchFamily="34" charset="77"/>
              </a:rPr>
              <a:t>imprimer  en wifi?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41E9F55-6EBB-8845-99A5-E70A9D69F8F7}"/>
              </a:ext>
            </a:extLst>
          </p:cNvPr>
          <p:cNvSpPr txBox="1"/>
          <p:nvPr/>
        </p:nvSpPr>
        <p:spPr>
          <a:xfrm>
            <a:off x="3239997" y="691186"/>
            <a:ext cx="3952601" cy="40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3060"/>
              </a:lnSpc>
            </a:pPr>
            <a:r>
              <a:rPr lang="fr-FR" sz="3200">
                <a:solidFill>
                  <a:srgbClr val="101986"/>
                </a:solidFill>
                <a:latin typeface="Bebas Neue" panose="020B0606020202050201" pitchFamily="34" charset="77"/>
              </a:rPr>
              <a:t>BU </a:t>
            </a:r>
            <a:r>
              <a:rPr lang="fr-FR" sz="3200" dirty="0">
                <a:solidFill>
                  <a:srgbClr val="101986"/>
                </a:solidFill>
                <a:latin typeface="Bebas Neue" panose="020B0606020202050201" pitchFamily="34" charset="77"/>
              </a:rPr>
              <a:t>Bourget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1AFF31-1079-44A6-BED3-7A504D9F36D6}"/>
              </a:ext>
            </a:extLst>
          </p:cNvPr>
          <p:cNvSpPr txBox="1"/>
          <p:nvPr/>
        </p:nvSpPr>
        <p:spPr>
          <a:xfrm>
            <a:off x="2286159" y="4711612"/>
            <a:ext cx="4629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Open Sans" panose="020B0606030504020204"/>
              </a:rPr>
              <a:t>Sélectionner « </a:t>
            </a:r>
            <a:r>
              <a:rPr lang="fr-FR" sz="1200" i="1" dirty="0">
                <a:latin typeface="Open Sans" panose="020B0606030504020204"/>
              </a:rPr>
              <a:t>Impression Web</a:t>
            </a:r>
            <a:r>
              <a:rPr lang="fr-FR" sz="1200" dirty="0">
                <a:latin typeface="Open Sans" panose="020B0606030504020204"/>
              </a:rPr>
              <a:t> », puis choisissez votre mode d’impression (couleur ou noir et blanc).</a:t>
            </a:r>
            <a:endParaRPr lang="fr-FR" dirty="0">
              <a:latin typeface="Open Sans" panose="020B0606030504020204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3D8536F-17E8-40D6-B8C3-A51F3F0159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r="71989" b="54512"/>
          <a:stretch/>
        </p:blipFill>
        <p:spPr>
          <a:xfrm>
            <a:off x="2286160" y="2277294"/>
            <a:ext cx="3232346" cy="2347657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7" r="12688" b="40849"/>
          <a:stretch/>
        </p:blipFill>
        <p:spPr>
          <a:xfrm>
            <a:off x="-1" y="5511001"/>
            <a:ext cx="7559675" cy="2625587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FA1AFF31-1079-44A6-BED3-7A504D9F36D6}"/>
              </a:ext>
            </a:extLst>
          </p:cNvPr>
          <p:cNvSpPr txBox="1"/>
          <p:nvPr/>
        </p:nvSpPr>
        <p:spPr>
          <a:xfrm>
            <a:off x="408735" y="8335355"/>
            <a:ext cx="514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latin typeface="Open Sans" panose="020B0606030504020204"/>
              </a:rPr>
              <a:t>!</a:t>
            </a:r>
            <a:endParaRPr lang="fr-FR" sz="3200" b="1" dirty="0">
              <a:latin typeface="Open Sans" panose="020B0606030504020204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A1AFF31-1079-44A6-BED3-7A504D9F36D6}"/>
              </a:ext>
            </a:extLst>
          </p:cNvPr>
          <p:cNvSpPr txBox="1"/>
          <p:nvPr/>
        </p:nvSpPr>
        <p:spPr>
          <a:xfrm>
            <a:off x="923010" y="8378970"/>
            <a:ext cx="6228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Open Sans" panose="020B0606030504020204"/>
              </a:rPr>
              <a:t>Pour imprimer depuis le </a:t>
            </a:r>
            <a:r>
              <a:rPr lang="fr-FR" sz="1400" b="1" dirty="0">
                <a:latin typeface="Open Sans" panose="020B0606030504020204"/>
              </a:rPr>
              <a:t>wifi</a:t>
            </a:r>
            <a:r>
              <a:rPr lang="fr-FR" sz="1400" dirty="0">
                <a:latin typeface="Open Sans" panose="020B0606030504020204"/>
              </a:rPr>
              <a:t>, vous devez être connecté à </a:t>
            </a:r>
            <a:r>
              <a:rPr lang="fr-FR" sz="1400" dirty="0" err="1">
                <a:latin typeface="Open Sans" panose="020B0606030504020204"/>
              </a:rPr>
              <a:t>eduspot</a:t>
            </a:r>
            <a:r>
              <a:rPr lang="fr-FR" sz="1400" dirty="0">
                <a:latin typeface="Open Sans" panose="020B0606030504020204"/>
              </a:rPr>
              <a:t> ou </a:t>
            </a:r>
            <a:r>
              <a:rPr lang="fr-FR" sz="1400" dirty="0" err="1">
                <a:latin typeface="Open Sans" panose="020B0606030504020204"/>
              </a:rPr>
              <a:t>eduroam</a:t>
            </a:r>
            <a:r>
              <a:rPr lang="fr-FR" sz="1400" dirty="0">
                <a:latin typeface="Open Sans" panose="020B0606030504020204"/>
              </a:rPr>
              <a:t>.</a:t>
            </a:r>
          </a:p>
          <a:p>
            <a:r>
              <a:rPr lang="fr-FR" sz="1400" b="1" dirty="0">
                <a:latin typeface="Open Sans" panose="020B0606030504020204"/>
              </a:rPr>
              <a:t>L’impression recto </a:t>
            </a:r>
            <a:r>
              <a:rPr lang="fr-FR" sz="1400" dirty="0">
                <a:latin typeface="Open Sans" panose="020B0606030504020204"/>
              </a:rPr>
              <a:t>verso n’est pas disponible en wifi.</a:t>
            </a:r>
            <a:endParaRPr lang="fr-F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</TotalTime>
  <Words>39</Words>
  <Application>Microsoft Office PowerPoint</Application>
  <PresentationFormat>Personnalisé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Bebas Neue</vt:lpstr>
      <vt:lpstr>Calibri</vt:lpstr>
      <vt:lpstr>Calibri Light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Natacha Cartant</cp:lastModifiedBy>
  <cp:revision>22</cp:revision>
  <cp:lastPrinted>2022-11-21T11:37:38Z</cp:lastPrinted>
  <dcterms:created xsi:type="dcterms:W3CDTF">2020-11-26T14:55:26Z</dcterms:created>
  <dcterms:modified xsi:type="dcterms:W3CDTF">2022-12-08T15:18:04Z</dcterms:modified>
</cp:coreProperties>
</file>