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  <p:sldId id="259" r:id="rId4"/>
    <p:sldId id="260" r:id="rId5"/>
  </p:sldIdLst>
  <p:sldSz cx="7559675" cy="1069181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6"/>
    <p:restoredTop sz="94655"/>
  </p:normalViewPr>
  <p:slideViewPr>
    <p:cSldViewPr snapToGrid="0" snapToObjects="1">
      <p:cViewPr varScale="1">
        <p:scale>
          <a:sx n="74" d="100"/>
          <a:sy n="74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662972"/>
            <a:ext cx="4100604" cy="92025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400" dirty="0"/>
          </a:p>
          <a:p>
            <a:r>
              <a:rPr lang="fr-FR" sz="1400" dirty="0"/>
              <a:t>ABBEY Edward. </a:t>
            </a:r>
            <a:r>
              <a:rPr lang="fr-FR" sz="1400" i="1" dirty="0"/>
              <a:t>En descendant la </a:t>
            </a:r>
            <a:r>
              <a:rPr lang="fr-FR" sz="1400" i="1" dirty="0" err="1"/>
              <a:t>rivère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 : </a:t>
            </a:r>
            <a:r>
              <a:rPr lang="fr-FR" sz="1400" dirty="0" err="1"/>
              <a:t>Gallmeister</a:t>
            </a:r>
            <a:r>
              <a:rPr lang="fr-FR" sz="1400" dirty="0"/>
              <a:t>, 2022. (Totem ;  221)</a:t>
            </a:r>
          </a:p>
          <a:p>
            <a:r>
              <a:rPr lang="fr-FR" sz="1400" b="1" dirty="0"/>
              <a:t>Localisation : Etage 1 Espace détente, R ABB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ABBEY Edward. </a:t>
            </a:r>
            <a:r>
              <a:rPr lang="fr-FR" sz="1400" i="1" dirty="0"/>
              <a:t>Le gang de la clé à molette.</a:t>
            </a:r>
            <a:endParaRPr lang="fr-FR" sz="1400" dirty="0"/>
          </a:p>
          <a:p>
            <a:r>
              <a:rPr lang="fr-FR" sz="1400" dirty="0"/>
              <a:t>Paris : </a:t>
            </a:r>
            <a:r>
              <a:rPr lang="fr-FR" sz="1400" dirty="0" err="1"/>
              <a:t>Gallmeister</a:t>
            </a:r>
            <a:r>
              <a:rPr lang="fr-FR" sz="1400" dirty="0"/>
              <a:t>, 2017. (Totem ;  69)</a:t>
            </a:r>
          </a:p>
          <a:p>
            <a:r>
              <a:rPr lang="fr-FR" sz="1400" b="1" dirty="0"/>
              <a:t>Localisation : Etage 1 Espace détente, R ABB</a:t>
            </a:r>
            <a:endParaRPr lang="fr-FR" sz="800" dirty="0"/>
          </a:p>
          <a:p>
            <a:endParaRPr lang="fr-FR" sz="1400" dirty="0"/>
          </a:p>
          <a:p>
            <a:r>
              <a:rPr lang="fr-FR" sz="1400" dirty="0"/>
              <a:t>ABDELOUAHAB Farid et DENHEZ Frédéric. </a:t>
            </a:r>
            <a:r>
              <a:rPr lang="fr-FR" sz="1400" i="1" dirty="0"/>
              <a:t>Les colères du temps : réalités et imaginaires des désordres climatiques.</a:t>
            </a:r>
            <a:endParaRPr lang="fr-FR" sz="1400" dirty="0"/>
          </a:p>
          <a:p>
            <a:r>
              <a:rPr lang="fr-FR" sz="1400" dirty="0"/>
              <a:t>Paris : </a:t>
            </a:r>
            <a:r>
              <a:rPr lang="fr-FR" sz="1400" dirty="0" err="1"/>
              <a:t>Buchet</a:t>
            </a:r>
            <a:r>
              <a:rPr lang="fr-FR" sz="1400" dirty="0"/>
              <a:t> Chastel, 2014. </a:t>
            </a:r>
          </a:p>
          <a:p>
            <a:r>
              <a:rPr lang="fr-FR" sz="1400" b="1" dirty="0"/>
              <a:t>Localisation : Etage 1, 551.6 ABD</a:t>
            </a:r>
            <a:endParaRPr lang="fr-FR" sz="800" dirty="0"/>
          </a:p>
          <a:p>
            <a:endParaRPr lang="fr-FR" sz="1400" dirty="0"/>
          </a:p>
          <a:p>
            <a:r>
              <a:rPr lang="fr-FR" sz="1400" dirty="0"/>
              <a:t>ADAM Benjamin, CADENE Thomas. </a:t>
            </a:r>
            <a:r>
              <a:rPr lang="fr-FR" sz="1400" i="1" dirty="0" err="1"/>
              <a:t>Soon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Paris, etc. : Dargaud, 2019.</a:t>
            </a:r>
          </a:p>
          <a:p>
            <a:r>
              <a:rPr lang="fr-FR" sz="1400" b="1" dirty="0"/>
              <a:t>Localisation : Etage 1 Espace détente, BD ADA</a:t>
            </a:r>
            <a:endParaRPr lang="fr-FR" sz="800" dirty="0"/>
          </a:p>
          <a:p>
            <a:endParaRPr lang="fr-FR" sz="1400" dirty="0"/>
          </a:p>
          <a:p>
            <a:r>
              <a:rPr lang="fr-FR" sz="1400" dirty="0"/>
              <a:t>BACIGALUPI Paolo. </a:t>
            </a:r>
            <a:r>
              <a:rPr lang="fr-FR" sz="1400" i="1" dirty="0"/>
              <a:t>Ferrailleurs des mers.</a:t>
            </a:r>
            <a:endParaRPr lang="fr-FR" sz="1400" dirty="0"/>
          </a:p>
          <a:p>
            <a:r>
              <a:rPr lang="fr-FR" sz="1400" dirty="0"/>
              <a:t>Paris : J’ai lu, 2014. (Science-fiction ; 10819)</a:t>
            </a:r>
          </a:p>
          <a:p>
            <a:r>
              <a:rPr lang="fr-FR" sz="1400" b="1" dirty="0"/>
              <a:t>Localisation : Etage 1 Espace détente, SF BAC</a:t>
            </a:r>
            <a:endParaRPr lang="fr-FR" sz="800" dirty="0"/>
          </a:p>
          <a:p>
            <a:endParaRPr lang="fr-FR" sz="1400" dirty="0"/>
          </a:p>
          <a:p>
            <a:r>
              <a:rPr lang="fr-FR" sz="1400" dirty="0"/>
              <a:t>BACIGALUPI Paolo. </a:t>
            </a:r>
            <a:r>
              <a:rPr lang="fr-FR" sz="1400" i="1" dirty="0"/>
              <a:t>Water </a:t>
            </a:r>
            <a:r>
              <a:rPr lang="fr-FR" sz="1400" i="1" dirty="0" err="1"/>
              <a:t>knife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 : J’ai lu, 2018. (Science-fiction ; 12101)</a:t>
            </a:r>
          </a:p>
          <a:p>
            <a:r>
              <a:rPr lang="fr-FR" sz="1400" b="1" dirty="0"/>
              <a:t>Localisation : Etage 1 Espace détente, SF BAC</a:t>
            </a:r>
            <a:endParaRPr lang="fr-FR" sz="800" b="1" dirty="0"/>
          </a:p>
          <a:p>
            <a:endParaRPr lang="fr-FR" sz="1400" b="1" dirty="0"/>
          </a:p>
          <a:p>
            <a:r>
              <a:rPr lang="fr-FR" sz="1400" dirty="0"/>
              <a:t>BILAL Enki. </a:t>
            </a:r>
            <a:r>
              <a:rPr lang="fr-FR" sz="1400" i="1" dirty="0" err="1"/>
              <a:t>Animal’z</a:t>
            </a:r>
            <a:r>
              <a:rPr lang="fr-FR" sz="1400" i="1" dirty="0"/>
              <a:t>. </a:t>
            </a:r>
            <a:endParaRPr lang="fr-FR" sz="1400" dirty="0"/>
          </a:p>
          <a:p>
            <a:r>
              <a:rPr lang="fr-FR" sz="1400" dirty="0"/>
              <a:t>Paris : Casterman, 2009. (</a:t>
            </a:r>
            <a:r>
              <a:rPr lang="fr-FR" sz="1400" dirty="0" err="1"/>
              <a:t>Trillogie</a:t>
            </a:r>
            <a:r>
              <a:rPr lang="fr-FR" sz="1400" dirty="0"/>
              <a:t> du coup de sang ; 1)</a:t>
            </a:r>
          </a:p>
          <a:p>
            <a:r>
              <a:rPr lang="fr-FR" sz="1400" b="1" dirty="0"/>
              <a:t>Localisation : Etage 1 Espace détente, BD COU 1</a:t>
            </a:r>
            <a:endParaRPr lang="fr-FR" sz="800" dirty="0"/>
          </a:p>
          <a:p>
            <a:endParaRPr lang="fr-FR" sz="1400" dirty="0"/>
          </a:p>
          <a:p>
            <a:r>
              <a:rPr lang="fr-FR" sz="1400" dirty="0"/>
              <a:t>CALLENBACH Ernest. </a:t>
            </a:r>
            <a:r>
              <a:rPr lang="fr-FR" sz="1400" i="1" dirty="0" err="1"/>
              <a:t>Ecotopia</a:t>
            </a:r>
            <a:r>
              <a:rPr lang="fr-FR" sz="1400" i="1" dirty="0"/>
              <a:t> : notes personnelles et articles de William Weston.</a:t>
            </a:r>
            <a:endParaRPr lang="fr-FR" sz="1400" dirty="0"/>
          </a:p>
          <a:p>
            <a:r>
              <a:rPr lang="fr-FR" sz="1400" dirty="0"/>
              <a:t>Paris : Rue de l’échiquier, 2018.</a:t>
            </a:r>
          </a:p>
          <a:p>
            <a:r>
              <a:rPr lang="fr-FR" sz="1400" b="1" dirty="0"/>
              <a:t>Localisation : Etage 1 Espace détente, R CAL</a:t>
            </a:r>
          </a:p>
          <a:p>
            <a:endParaRPr lang="fr-FR" sz="1400" dirty="0"/>
          </a:p>
          <a:p>
            <a:r>
              <a:rPr lang="fr-FR" sz="1400" dirty="0"/>
              <a:t>DUVAL Fred. </a:t>
            </a:r>
            <a:r>
              <a:rPr lang="fr-FR" sz="1400" i="1" dirty="0"/>
              <a:t>Renaissance. 1. Les déracinés</a:t>
            </a:r>
            <a:endParaRPr lang="fr-FR" sz="1400" dirty="0"/>
          </a:p>
          <a:p>
            <a:r>
              <a:rPr lang="fr-FR" sz="1400" dirty="0"/>
              <a:t>Paris : Paris : Dargaud, 2018. </a:t>
            </a:r>
          </a:p>
          <a:p>
            <a:r>
              <a:rPr lang="fr-FR" sz="1400" b="1" dirty="0"/>
              <a:t>Localisation : Etage 1 Espace détente, BD REN 1</a:t>
            </a:r>
          </a:p>
          <a:p>
            <a:endParaRPr lang="fr-FR" sz="1400" b="1" dirty="0"/>
          </a:p>
          <a:p>
            <a:endParaRPr lang="fr-FR" sz="1400" dirty="0"/>
          </a:p>
          <a:p>
            <a:endParaRPr lang="fr-FR" sz="1200" b="1" dirty="0"/>
          </a:p>
          <a:p>
            <a:endParaRPr lang="fr-FR" sz="12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Fictions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137099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09497" y="1449266"/>
            <a:ext cx="4213599" cy="90486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400" b="1" dirty="0"/>
          </a:p>
          <a:p>
            <a:endParaRPr lang="fr-FR" sz="1400" b="1" dirty="0"/>
          </a:p>
          <a:p>
            <a:r>
              <a:rPr lang="fr-FR" sz="1400" dirty="0"/>
              <a:t>DUVAL Fred. </a:t>
            </a:r>
            <a:r>
              <a:rPr lang="fr-FR" sz="1400" i="1" dirty="0"/>
              <a:t>Renaissance. 2. Interzone.</a:t>
            </a:r>
            <a:endParaRPr lang="fr-FR" sz="1400" dirty="0"/>
          </a:p>
          <a:p>
            <a:r>
              <a:rPr lang="fr-FR" sz="1400" dirty="0"/>
              <a:t>Paris </a:t>
            </a:r>
            <a:r>
              <a:rPr lang="fr-FR" sz="1400" dirty="0" smtClean="0"/>
              <a:t>: </a:t>
            </a:r>
            <a:r>
              <a:rPr lang="fr-FR" sz="1400" dirty="0"/>
              <a:t>Dargaud, 2020. </a:t>
            </a:r>
          </a:p>
          <a:p>
            <a:r>
              <a:rPr lang="fr-FR" sz="1400" b="1" dirty="0"/>
              <a:t>Localisation : Etage 1 Espace détente, BD REN 2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DUVAL Fred. </a:t>
            </a:r>
            <a:r>
              <a:rPr lang="fr-FR" sz="1400" i="1" dirty="0"/>
              <a:t>Renaissance. 3. Permafrost.</a:t>
            </a:r>
            <a:endParaRPr lang="fr-FR" sz="1400" dirty="0"/>
          </a:p>
          <a:p>
            <a:r>
              <a:rPr lang="fr-FR" sz="1400" dirty="0"/>
              <a:t>Paris </a:t>
            </a:r>
            <a:r>
              <a:rPr lang="fr-FR" sz="1400" dirty="0" smtClean="0"/>
              <a:t>: </a:t>
            </a:r>
            <a:r>
              <a:rPr lang="fr-FR" sz="1400" dirty="0"/>
              <a:t>Dargaud, 2020. </a:t>
            </a:r>
          </a:p>
          <a:p>
            <a:r>
              <a:rPr lang="fr-FR" sz="1400" b="1" dirty="0"/>
              <a:t>Localisation : Etage 1 Espace détente, BD REN 3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DUVAL Fred. </a:t>
            </a:r>
            <a:r>
              <a:rPr lang="fr-FR" sz="1400" i="1" dirty="0"/>
              <a:t>Renaissance. 4. Sui </a:t>
            </a:r>
            <a:r>
              <a:rPr lang="fr-FR" sz="1400" i="1" dirty="0" err="1"/>
              <a:t>juris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 </a:t>
            </a:r>
            <a:r>
              <a:rPr lang="fr-FR" sz="1400" dirty="0" smtClean="0"/>
              <a:t>: </a:t>
            </a:r>
            <a:r>
              <a:rPr lang="fr-FR" sz="1400" dirty="0"/>
              <a:t>Dargaud, 2021. </a:t>
            </a:r>
          </a:p>
          <a:p>
            <a:r>
              <a:rPr lang="fr-FR" sz="1400" b="1" dirty="0"/>
              <a:t>Localisation : Etage 1 Espace détente, BD REN 4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DUVAL Fred. </a:t>
            </a:r>
            <a:r>
              <a:rPr lang="fr-FR" sz="1400" i="1" dirty="0"/>
              <a:t>Renaissance. 5. Les hybrides.</a:t>
            </a:r>
            <a:endParaRPr lang="fr-FR" sz="1400" dirty="0"/>
          </a:p>
          <a:p>
            <a:r>
              <a:rPr lang="fr-FR" sz="1400" dirty="0"/>
              <a:t>Paris </a:t>
            </a:r>
            <a:r>
              <a:rPr lang="fr-FR" sz="1400" dirty="0" smtClean="0"/>
              <a:t>: </a:t>
            </a:r>
            <a:r>
              <a:rPr lang="fr-FR" sz="1400" dirty="0"/>
              <a:t>Dargaud, 2022. </a:t>
            </a:r>
          </a:p>
          <a:p>
            <a:r>
              <a:rPr lang="fr-FR" sz="1400" b="1" dirty="0"/>
              <a:t>Localisation : Etage 1 Espace détente, BD REN 5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FILLIPI Denis-Pierre. </a:t>
            </a:r>
            <a:r>
              <a:rPr lang="fr-FR" sz="1400" i="1" dirty="0"/>
              <a:t>Terra </a:t>
            </a:r>
            <a:r>
              <a:rPr lang="fr-FR" sz="1400" i="1" dirty="0" err="1"/>
              <a:t>prohibita</a:t>
            </a:r>
            <a:r>
              <a:rPr lang="fr-FR" sz="1400" i="1" dirty="0"/>
              <a:t>. tome 1 : Dorian </a:t>
            </a:r>
            <a:endParaRPr lang="fr-FR" sz="1400" dirty="0"/>
          </a:p>
          <a:p>
            <a:r>
              <a:rPr lang="fr-FR" sz="1400" dirty="0"/>
              <a:t>Grenoble : </a:t>
            </a:r>
            <a:r>
              <a:rPr lang="fr-FR" sz="1400" dirty="0" err="1"/>
              <a:t>Glénat</a:t>
            </a:r>
            <a:r>
              <a:rPr lang="fr-FR" sz="1400" dirty="0"/>
              <a:t>, 2021</a:t>
            </a:r>
          </a:p>
          <a:p>
            <a:r>
              <a:rPr lang="fr-FR" sz="1400" b="1" dirty="0"/>
              <a:t>Localisation : Etage 1 Espace détente, BD TER 1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FILLIPI Denis-Pierre. </a:t>
            </a:r>
            <a:r>
              <a:rPr lang="fr-FR" sz="1400" i="1" dirty="0"/>
              <a:t>Terra </a:t>
            </a:r>
            <a:r>
              <a:rPr lang="fr-FR" sz="1400" i="1" dirty="0" err="1"/>
              <a:t>prohibita</a:t>
            </a:r>
            <a:r>
              <a:rPr lang="fr-FR" sz="1400" i="1" dirty="0"/>
              <a:t>. tome 2 : Patient zéro </a:t>
            </a:r>
            <a:endParaRPr lang="fr-FR" sz="1400" dirty="0"/>
          </a:p>
          <a:p>
            <a:r>
              <a:rPr lang="fr-FR" sz="1400" dirty="0"/>
              <a:t>Grenoble : </a:t>
            </a:r>
            <a:r>
              <a:rPr lang="fr-FR" sz="1400" dirty="0" err="1"/>
              <a:t>Glénat</a:t>
            </a:r>
            <a:r>
              <a:rPr lang="fr-FR" sz="1400" dirty="0"/>
              <a:t>, 2021</a:t>
            </a:r>
          </a:p>
          <a:p>
            <a:r>
              <a:rPr lang="fr-FR" sz="1400" b="1" dirty="0"/>
              <a:t>Localisation : Etage 1 Espace détente, BD TER 2</a:t>
            </a:r>
          </a:p>
          <a:p>
            <a:endParaRPr lang="fr-FR" sz="1400" b="1" dirty="0"/>
          </a:p>
          <a:p>
            <a:r>
              <a:rPr lang="fr-FR" sz="1400" dirty="0"/>
              <a:t>HEGLAND Jean. </a:t>
            </a:r>
            <a:r>
              <a:rPr lang="fr-FR" sz="1400" i="1" dirty="0"/>
              <a:t>Dans la forêt.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err="1"/>
              <a:t>Gallmeister</a:t>
            </a:r>
            <a:r>
              <a:rPr lang="fr-FR" sz="1400" dirty="0"/>
              <a:t>, 2018 (Totem ; 106)</a:t>
            </a:r>
          </a:p>
          <a:p>
            <a:r>
              <a:rPr lang="fr-FR" sz="1400" b="1" dirty="0"/>
              <a:t>Localisation : Etage 1 Espace détente, R HEG</a:t>
            </a:r>
          </a:p>
          <a:p>
            <a:r>
              <a:rPr lang="fr-FR" sz="1400" dirty="0"/>
              <a:t>                                </a:t>
            </a:r>
          </a:p>
          <a:p>
            <a:r>
              <a:rPr lang="fr-FR" sz="1400" dirty="0"/>
              <a:t>HUREAU Simon. </a:t>
            </a:r>
            <a:r>
              <a:rPr lang="fr-FR" sz="1400" i="1" dirty="0"/>
              <a:t>L’oasis : petite genèse d’un jardin </a:t>
            </a:r>
            <a:r>
              <a:rPr lang="fr-FR" sz="1400" i="1" dirty="0" err="1"/>
              <a:t>biodivers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Paris, etc. : Dargaud, 2020 </a:t>
            </a:r>
          </a:p>
          <a:p>
            <a:r>
              <a:rPr lang="fr-FR" sz="1400" b="1" dirty="0"/>
              <a:t>Localisation : Etage 1 Espace détente, BD HUR</a:t>
            </a:r>
          </a:p>
          <a:p>
            <a:endParaRPr lang="fr-FR" sz="1400" b="1" dirty="0"/>
          </a:p>
          <a:p>
            <a:r>
              <a:rPr lang="fr-FR" sz="1400" dirty="0"/>
              <a:t>LE MOINE Lucie, DORANGE Sylvain. </a:t>
            </a:r>
            <a:r>
              <a:rPr lang="fr-FR" sz="1400" i="1" dirty="0"/>
              <a:t>Le réchauffement climatique.</a:t>
            </a:r>
            <a:endParaRPr lang="fr-FR" sz="1400" dirty="0"/>
          </a:p>
          <a:p>
            <a:r>
              <a:rPr lang="fr-FR" sz="1400" dirty="0"/>
              <a:t>Toulouse : Milan, 2021 (Les docs BD)</a:t>
            </a:r>
          </a:p>
          <a:p>
            <a:r>
              <a:rPr lang="fr-FR" sz="1400" b="1" dirty="0"/>
              <a:t>Localisation : Etage 1 Espace détente, BD LEM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Fictions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09497" y="1616626"/>
            <a:ext cx="4213599" cy="86177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400" b="1" dirty="0"/>
          </a:p>
          <a:p>
            <a:r>
              <a:rPr lang="fr-FR" sz="1400" dirty="0"/>
              <a:t>LIGNY Jean-Marc. </a:t>
            </a:r>
            <a:r>
              <a:rPr lang="fr-FR" sz="1400" i="1" dirty="0" err="1"/>
              <a:t>Aqua</a:t>
            </a:r>
            <a:r>
              <a:rPr lang="fr-FR" sz="1400" i="1" baseline="30000" dirty="0" err="1"/>
              <a:t>TM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 : Gallimard, 2015. (Folio Science-fiction) ; 526)</a:t>
            </a:r>
          </a:p>
          <a:p>
            <a:r>
              <a:rPr lang="fr-FR" sz="1400" b="1" dirty="0"/>
              <a:t>Localisation : Etage 1 Espace détente, SF LIG</a:t>
            </a:r>
          </a:p>
          <a:p>
            <a:endParaRPr lang="fr-FR" sz="1400" b="1" dirty="0"/>
          </a:p>
          <a:p>
            <a:r>
              <a:rPr lang="fr-FR" sz="1400" dirty="0"/>
              <a:t>LIGNY Jean-Marc. </a:t>
            </a:r>
            <a:r>
              <a:rPr lang="fr-FR" sz="1400" i="1" dirty="0"/>
              <a:t>Exodes.</a:t>
            </a:r>
            <a:endParaRPr lang="fr-FR" sz="1400" dirty="0"/>
          </a:p>
          <a:p>
            <a:r>
              <a:rPr lang="fr-FR" sz="1400" dirty="0"/>
              <a:t>Paris : Gallimard, 2016. (Folio Science-fiction) ; 558)</a:t>
            </a:r>
          </a:p>
          <a:p>
            <a:r>
              <a:rPr lang="fr-FR" sz="1400" b="1" dirty="0"/>
              <a:t>Localisation : Etage 1 Espace détente, SF LIG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 err="1"/>
              <a:t>Lomig</a:t>
            </a:r>
            <a:r>
              <a:rPr lang="fr-FR" sz="1400" dirty="0"/>
              <a:t>. </a:t>
            </a:r>
            <a:r>
              <a:rPr lang="fr-FR" sz="1400" i="1" dirty="0"/>
              <a:t>Dans la forêt ; d’après le roman de Jean </a:t>
            </a:r>
            <a:r>
              <a:rPr lang="fr-FR" sz="1400" i="1" dirty="0" err="1"/>
              <a:t>Hegland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 : Sarbacane, 2019.)</a:t>
            </a:r>
            <a:endParaRPr lang="fr-FR" sz="1400" b="1" dirty="0"/>
          </a:p>
          <a:p>
            <a:r>
              <a:rPr lang="fr-FR" sz="1400" b="1" dirty="0" smtClean="0"/>
              <a:t>Localisation</a:t>
            </a:r>
            <a:r>
              <a:rPr lang="fr-FR" sz="1400" b="1" dirty="0"/>
              <a:t> : Etage 1 Espace détente, BD </a:t>
            </a:r>
            <a:r>
              <a:rPr lang="fr-FR" sz="1400" b="1" dirty="0" smtClean="0"/>
              <a:t>LOM</a:t>
            </a:r>
          </a:p>
          <a:p>
            <a:endParaRPr lang="fr-FR" sz="1400" b="1" dirty="0" smtClean="0"/>
          </a:p>
          <a:p>
            <a:r>
              <a:rPr lang="fr-FR" sz="1400" dirty="0" smtClean="0"/>
              <a:t>MACAGNO Gilles. </a:t>
            </a:r>
            <a:r>
              <a:rPr lang="fr-FR" sz="1400" i="1" dirty="0" smtClean="0"/>
              <a:t>En route vers l’extinction finale ! Et si on misait plutôt sur la biodiversité ?</a:t>
            </a:r>
          </a:p>
          <a:p>
            <a:r>
              <a:rPr lang="fr-FR" sz="1400" dirty="0" smtClean="0"/>
              <a:t>Paris : </a:t>
            </a:r>
            <a:r>
              <a:rPr lang="fr-FR" sz="1400" dirty="0" err="1" smtClean="0"/>
              <a:t>Delachaux</a:t>
            </a:r>
            <a:r>
              <a:rPr lang="fr-FR" sz="1400" dirty="0" smtClean="0"/>
              <a:t> et </a:t>
            </a:r>
            <a:r>
              <a:rPr lang="fr-FR" sz="1400" dirty="0" err="1" smtClean="0"/>
              <a:t>Niestlé</a:t>
            </a:r>
            <a:r>
              <a:rPr lang="fr-FR" sz="1400" dirty="0" smtClean="0"/>
              <a:t>, 2018</a:t>
            </a:r>
          </a:p>
          <a:p>
            <a:r>
              <a:rPr lang="fr-FR" sz="1400" b="1" dirty="0"/>
              <a:t>Localisation : Etage 1 Espace détente, BD </a:t>
            </a:r>
            <a:r>
              <a:rPr lang="fr-FR" sz="1400" b="1" dirty="0" smtClean="0"/>
              <a:t>MAC</a:t>
            </a:r>
            <a:endParaRPr lang="fr-FR" sz="1000" dirty="0"/>
          </a:p>
          <a:p>
            <a:endParaRPr lang="fr-FR" sz="1400" b="1" dirty="0"/>
          </a:p>
          <a:p>
            <a:r>
              <a:rPr lang="fr-FR" sz="1400" dirty="0"/>
              <a:t>PEDROSA Cyril. </a:t>
            </a:r>
            <a:r>
              <a:rPr lang="fr-FR" sz="1400" i="1" dirty="0" err="1"/>
              <a:t>Autobio</a:t>
            </a:r>
            <a:r>
              <a:rPr lang="fr-FR" sz="1400" i="1" dirty="0"/>
              <a:t> : intégrale. </a:t>
            </a:r>
            <a:endParaRPr lang="fr-FR" sz="1400" dirty="0"/>
          </a:p>
          <a:p>
            <a:r>
              <a:rPr lang="fr-FR" sz="1400" dirty="0"/>
              <a:t>Paris : Fluide glacial, 2014.</a:t>
            </a:r>
          </a:p>
          <a:p>
            <a:r>
              <a:rPr lang="fr-FR" sz="1400" b="1" dirty="0"/>
              <a:t>Localisation : Etage 1 Espace détente, BD PED</a:t>
            </a:r>
            <a:endParaRPr lang="fr-FR" sz="1000" dirty="0"/>
          </a:p>
          <a:p>
            <a:endParaRPr lang="fr-FR" sz="1400" dirty="0"/>
          </a:p>
          <a:p>
            <a:r>
              <a:rPr lang="fr-FR" sz="1400" dirty="0"/>
              <a:t>PERRIOT Vincent. </a:t>
            </a:r>
            <a:r>
              <a:rPr lang="fr-FR" sz="1400" i="1" dirty="0" err="1"/>
              <a:t>Negalyord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Bruxelles : Casterman, 2018.</a:t>
            </a:r>
          </a:p>
          <a:p>
            <a:r>
              <a:rPr lang="fr-FR" sz="1400" b="1" dirty="0"/>
              <a:t>Localisation : Etage 1 Espace détente, BD PER</a:t>
            </a:r>
            <a:endParaRPr lang="fr-FR" sz="1000" dirty="0"/>
          </a:p>
          <a:p>
            <a:endParaRPr lang="fr-FR" sz="1400" dirty="0"/>
          </a:p>
          <a:p>
            <a:r>
              <a:rPr lang="fr-FR" sz="1400" dirty="0"/>
              <a:t>PIGNOCCHI Alessandro. </a:t>
            </a:r>
            <a:r>
              <a:rPr lang="fr-FR" sz="1400" i="1" dirty="0"/>
              <a:t>Petit traité d’écologie sauvage. </a:t>
            </a:r>
            <a:r>
              <a:rPr lang="fr-FR" sz="1400" i="1" dirty="0" err="1"/>
              <a:t>Mythopoïèse</a:t>
            </a:r>
            <a:r>
              <a:rPr lang="fr-FR" sz="1400" i="1" dirty="0"/>
              <a:t>.</a:t>
            </a:r>
            <a:endParaRPr lang="fr-FR" sz="1400" dirty="0"/>
          </a:p>
          <a:p>
            <a:r>
              <a:rPr lang="fr-FR" sz="1400" dirty="0"/>
              <a:t>Paris : Paris : </a:t>
            </a:r>
            <a:r>
              <a:rPr lang="fr-FR" sz="1400" dirty="0" err="1"/>
              <a:t>Steinkis</a:t>
            </a:r>
            <a:r>
              <a:rPr lang="fr-FR" sz="1400" dirty="0"/>
              <a:t>, 2020. (Petit traité d’écologie sauvage ; 3)</a:t>
            </a:r>
          </a:p>
          <a:p>
            <a:r>
              <a:rPr lang="fr-FR" sz="1400" b="1" dirty="0"/>
              <a:t>Localisation : Etage 1 Espace détente, BD PET 3</a:t>
            </a:r>
            <a:endParaRPr lang="fr-FR" sz="1000" dirty="0"/>
          </a:p>
          <a:p>
            <a:endParaRPr lang="fr-FR" sz="1400" dirty="0"/>
          </a:p>
          <a:p>
            <a:r>
              <a:rPr lang="fr-FR" sz="1400" dirty="0" smtClean="0"/>
              <a:t>SQUARZONI Philippe. </a:t>
            </a:r>
            <a:r>
              <a:rPr lang="fr-FR" sz="1400" i="1" dirty="0" smtClean="0"/>
              <a:t>Saison brune.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smtClean="0"/>
              <a:t>Delcourt, 2012</a:t>
            </a:r>
            <a:endParaRPr lang="fr-FR" sz="1400" dirty="0"/>
          </a:p>
          <a:p>
            <a:r>
              <a:rPr lang="fr-FR" sz="1400" b="1" dirty="0"/>
              <a:t>Localisation : Etage 1 Espace détente, BD </a:t>
            </a:r>
            <a:r>
              <a:rPr lang="fr-FR" sz="1400" b="1" dirty="0" smtClean="0"/>
              <a:t>SQU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TALING Cédric. </a:t>
            </a:r>
            <a:r>
              <a:rPr lang="fr-FR" sz="1400" i="1" dirty="0"/>
              <a:t>Thoreau et moi.</a:t>
            </a:r>
            <a:endParaRPr lang="fr-FR" sz="1400" dirty="0"/>
          </a:p>
          <a:p>
            <a:r>
              <a:rPr lang="fr-FR" sz="1400" dirty="0"/>
              <a:t>Paris : Rue de l’échiquier, 2019 (Rue de l’échiquier BD)</a:t>
            </a:r>
          </a:p>
          <a:p>
            <a:r>
              <a:rPr lang="fr-FR" sz="1400" b="1" dirty="0"/>
              <a:t>Localisation : Etage 1 Espace détente, BD TAL</a:t>
            </a:r>
            <a:endParaRPr lang="fr-FR" sz="1000" b="1" dirty="0"/>
          </a:p>
          <a:p>
            <a:endParaRPr lang="fr-FR" sz="1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Fictions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27518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09497" y="1449266"/>
            <a:ext cx="4213599" cy="47397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sz="1400" b="1" dirty="0"/>
          </a:p>
          <a:p>
            <a:endParaRPr lang="fr-FR" sz="1400" b="1" dirty="0"/>
          </a:p>
          <a:p>
            <a:r>
              <a:rPr lang="fr-FR" sz="1400" dirty="0"/>
              <a:t>THOREAU Henri David. </a:t>
            </a:r>
            <a:r>
              <a:rPr lang="fr-FR" sz="1400" i="1" dirty="0"/>
              <a:t>Walden ou la vie dans les bois.</a:t>
            </a:r>
            <a:endParaRPr lang="fr-FR" sz="1400" dirty="0"/>
          </a:p>
          <a:p>
            <a:r>
              <a:rPr lang="fr-FR" sz="1400" dirty="0"/>
              <a:t>Paris : Albin Michel, 2017 (Spiritualités vivantes ; 206)</a:t>
            </a:r>
          </a:p>
          <a:p>
            <a:r>
              <a:rPr lang="fr-FR" sz="1400" b="1" dirty="0"/>
              <a:t>Localisation : Etage 1 Espace détente, R </a:t>
            </a:r>
            <a:r>
              <a:rPr lang="fr-FR" sz="1400" b="1" dirty="0" smtClean="0"/>
              <a:t>THO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TIRABOSCO </a:t>
            </a:r>
            <a:r>
              <a:rPr lang="fr-FR" sz="1400" dirty="0"/>
              <a:t>Tom. </a:t>
            </a:r>
            <a:r>
              <a:rPr lang="fr-FR" sz="1400" i="1" dirty="0"/>
              <a:t>Femme sauvage.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err="1"/>
              <a:t>Futuropolis</a:t>
            </a:r>
            <a:r>
              <a:rPr lang="fr-FR" sz="1400" dirty="0"/>
              <a:t>, 2019</a:t>
            </a:r>
          </a:p>
          <a:p>
            <a:r>
              <a:rPr lang="fr-FR" sz="1400" b="1" dirty="0"/>
              <a:t>Localisation : Etage 1 Espace détente, BD TIR</a:t>
            </a:r>
            <a:endParaRPr lang="fr-FR" sz="1000" b="1" dirty="0"/>
          </a:p>
          <a:p>
            <a:endParaRPr lang="fr-FR" sz="1400" b="1" dirty="0"/>
          </a:p>
          <a:p>
            <a:r>
              <a:rPr lang="fr-FR" sz="1400" dirty="0"/>
              <a:t>WALLER Willy, LECRENIER Pierre. </a:t>
            </a:r>
            <a:r>
              <a:rPr lang="fr-FR" sz="1400" i="1" dirty="0"/>
              <a:t>Le sens de la formule.</a:t>
            </a:r>
            <a:endParaRPr lang="fr-FR" sz="1400" dirty="0"/>
          </a:p>
          <a:p>
            <a:r>
              <a:rPr lang="fr-FR" sz="1400" dirty="0"/>
              <a:t>Paris : Rue de l’échiquier, 2022. (Rue de l’échiquier BD)</a:t>
            </a:r>
          </a:p>
          <a:p>
            <a:r>
              <a:rPr lang="fr-FR" sz="1400" b="1" dirty="0"/>
              <a:t>Localisation : Etage 1 Espace détente, BD WAL</a:t>
            </a:r>
          </a:p>
          <a:p>
            <a:r>
              <a:rPr lang="fr-FR" sz="1400" dirty="0"/>
              <a:t>                                          </a:t>
            </a:r>
            <a:endParaRPr lang="fr-FR" sz="1400" b="1" dirty="0"/>
          </a:p>
          <a:p>
            <a:r>
              <a:rPr lang="fr-FR" sz="1400" dirty="0" smtClean="0"/>
              <a:t>ZEP</a:t>
            </a:r>
            <a:r>
              <a:rPr lang="fr-FR" sz="1400" dirty="0" smtClean="0"/>
              <a:t>. </a:t>
            </a:r>
            <a:r>
              <a:rPr lang="fr-FR" sz="1400" i="1" dirty="0" smtClean="0"/>
              <a:t>The end.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smtClean="0"/>
              <a:t> Rue de Sèvres, 2018. </a:t>
            </a:r>
            <a:endParaRPr lang="fr-FR" sz="1400" dirty="0"/>
          </a:p>
          <a:p>
            <a:r>
              <a:rPr lang="fr-FR" sz="1400" b="1" dirty="0"/>
              <a:t>Localisation : Etage 1 Espace détente, </a:t>
            </a:r>
            <a:r>
              <a:rPr lang="fr-FR" sz="1400" b="1"/>
              <a:t>BD </a:t>
            </a:r>
            <a:r>
              <a:rPr lang="fr-FR" sz="1400" b="1" smtClean="0"/>
              <a:t>ZEP</a:t>
            </a:r>
            <a:endParaRPr lang="fr-FR" sz="1000" b="1" dirty="0"/>
          </a:p>
          <a:p>
            <a:endParaRPr lang="fr-FR" sz="1400" b="1" dirty="0"/>
          </a:p>
          <a:p>
            <a:endParaRPr lang="fr-FR" sz="1400" b="1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2000" b="1" dirty="0">
                <a:solidFill>
                  <a:schemeClr val="bg1"/>
                </a:solidFill>
                <a:latin typeface="Bebas Neue" panose="020B0606020202050201" pitchFamily="34" charset="77"/>
              </a:rPr>
              <a:t>Fictions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1620287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</TotalTime>
  <Words>80</Words>
  <Application>Microsoft Office PowerPoint</Application>
  <PresentationFormat>Personnalisé</PresentationFormat>
  <Paragraphs>148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Calibri Light</vt:lpstr>
      <vt:lpstr>Open Sans Semibold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Windows</cp:lastModifiedBy>
  <cp:revision>45</cp:revision>
  <cp:lastPrinted>2023-01-05T08:22:18Z</cp:lastPrinted>
  <dcterms:created xsi:type="dcterms:W3CDTF">2020-11-26T14:55:26Z</dcterms:created>
  <dcterms:modified xsi:type="dcterms:W3CDTF">2023-01-06T13:59:19Z</dcterms:modified>
</cp:coreProperties>
</file>