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68" r:id="rId2"/>
  </p:sldIdLst>
  <p:sldSz cx="15192375" cy="4527550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DM Sans" pitchFamily="2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614843" rtl="0" eaLnBrk="1" latinLnBrk="0" hangingPunct="1">
      <a:defRPr sz="1210" kern="1200">
        <a:solidFill>
          <a:schemeClr val="tx1"/>
        </a:solidFill>
        <a:latin typeface="+mn-lt"/>
        <a:ea typeface="+mn-ea"/>
        <a:cs typeface="+mn-cs"/>
      </a:defRPr>
    </a:lvl1pPr>
    <a:lvl2pPr marL="307421" algn="l" defTabSz="614843" rtl="0" eaLnBrk="1" latinLnBrk="0" hangingPunct="1">
      <a:defRPr sz="1210" kern="1200">
        <a:solidFill>
          <a:schemeClr val="tx1"/>
        </a:solidFill>
        <a:latin typeface="+mn-lt"/>
        <a:ea typeface="+mn-ea"/>
        <a:cs typeface="+mn-cs"/>
      </a:defRPr>
    </a:lvl2pPr>
    <a:lvl3pPr marL="614843" algn="l" defTabSz="614843" rtl="0" eaLnBrk="1" latinLnBrk="0" hangingPunct="1">
      <a:defRPr sz="1210" kern="1200">
        <a:solidFill>
          <a:schemeClr val="tx1"/>
        </a:solidFill>
        <a:latin typeface="+mn-lt"/>
        <a:ea typeface="+mn-ea"/>
        <a:cs typeface="+mn-cs"/>
      </a:defRPr>
    </a:lvl3pPr>
    <a:lvl4pPr marL="922264" algn="l" defTabSz="614843" rtl="0" eaLnBrk="1" latinLnBrk="0" hangingPunct="1">
      <a:defRPr sz="1210" kern="1200">
        <a:solidFill>
          <a:schemeClr val="tx1"/>
        </a:solidFill>
        <a:latin typeface="+mn-lt"/>
        <a:ea typeface="+mn-ea"/>
        <a:cs typeface="+mn-cs"/>
      </a:defRPr>
    </a:lvl4pPr>
    <a:lvl5pPr marL="1229685" algn="l" defTabSz="614843" rtl="0" eaLnBrk="1" latinLnBrk="0" hangingPunct="1">
      <a:defRPr sz="1210" kern="1200">
        <a:solidFill>
          <a:schemeClr val="tx1"/>
        </a:solidFill>
        <a:latin typeface="+mn-lt"/>
        <a:ea typeface="+mn-ea"/>
        <a:cs typeface="+mn-cs"/>
      </a:defRPr>
    </a:lvl5pPr>
    <a:lvl6pPr marL="1537106" algn="l" defTabSz="614843" rtl="0" eaLnBrk="1" latinLnBrk="0" hangingPunct="1">
      <a:defRPr sz="1210" kern="1200">
        <a:solidFill>
          <a:schemeClr val="tx1"/>
        </a:solidFill>
        <a:latin typeface="+mn-lt"/>
        <a:ea typeface="+mn-ea"/>
        <a:cs typeface="+mn-cs"/>
      </a:defRPr>
    </a:lvl6pPr>
    <a:lvl7pPr marL="1844528" algn="l" defTabSz="614843" rtl="0" eaLnBrk="1" latinLnBrk="0" hangingPunct="1">
      <a:defRPr sz="1210" kern="1200">
        <a:solidFill>
          <a:schemeClr val="tx1"/>
        </a:solidFill>
        <a:latin typeface="+mn-lt"/>
        <a:ea typeface="+mn-ea"/>
        <a:cs typeface="+mn-cs"/>
      </a:defRPr>
    </a:lvl7pPr>
    <a:lvl8pPr marL="2151949" algn="l" defTabSz="614843" rtl="0" eaLnBrk="1" latinLnBrk="0" hangingPunct="1">
      <a:defRPr sz="1210" kern="1200">
        <a:solidFill>
          <a:schemeClr val="tx1"/>
        </a:solidFill>
        <a:latin typeface="+mn-lt"/>
        <a:ea typeface="+mn-ea"/>
        <a:cs typeface="+mn-cs"/>
      </a:defRPr>
    </a:lvl8pPr>
    <a:lvl9pPr marL="2459370" algn="l" defTabSz="614843" rtl="0" eaLnBrk="1" latinLnBrk="0" hangingPunct="1">
      <a:defRPr sz="121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80" userDrawn="1">
          <p15:clr>
            <a:srgbClr val="A4A3A4"/>
          </p15:clr>
        </p15:guide>
        <p15:guide id="2" pos="47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389"/>
    <a:srgbClr val="00794B"/>
    <a:srgbClr val="3FABE2"/>
    <a:srgbClr val="ECFF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91" autoAdjust="0"/>
    <p:restoredTop sz="94622" autoAdjust="0"/>
  </p:normalViewPr>
  <p:slideViewPr>
    <p:cSldViewPr>
      <p:cViewPr varScale="1">
        <p:scale>
          <a:sx n="72" d="100"/>
          <a:sy n="72" d="100"/>
        </p:scale>
        <p:origin x="48" y="546"/>
      </p:cViewPr>
      <p:guideLst>
        <p:guide orient="horz" pos="1680"/>
        <p:guide pos="47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91D40E-B8F7-4D58-B2F9-F6712C734D70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-1747838" y="1143000"/>
            <a:ext cx="1035367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76D70-B177-4928-8351-4170A74647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6145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14843" rtl="0" eaLnBrk="1" latinLnBrk="0" hangingPunct="1">
      <a:defRPr sz="807" kern="1200">
        <a:solidFill>
          <a:schemeClr val="tx1"/>
        </a:solidFill>
        <a:latin typeface="+mn-lt"/>
        <a:ea typeface="+mn-ea"/>
        <a:cs typeface="+mn-cs"/>
      </a:defRPr>
    </a:lvl1pPr>
    <a:lvl2pPr marL="307421" algn="l" defTabSz="614843" rtl="0" eaLnBrk="1" latinLnBrk="0" hangingPunct="1">
      <a:defRPr sz="807" kern="1200">
        <a:solidFill>
          <a:schemeClr val="tx1"/>
        </a:solidFill>
        <a:latin typeface="+mn-lt"/>
        <a:ea typeface="+mn-ea"/>
        <a:cs typeface="+mn-cs"/>
      </a:defRPr>
    </a:lvl2pPr>
    <a:lvl3pPr marL="614843" algn="l" defTabSz="614843" rtl="0" eaLnBrk="1" latinLnBrk="0" hangingPunct="1">
      <a:defRPr sz="807" kern="1200">
        <a:solidFill>
          <a:schemeClr val="tx1"/>
        </a:solidFill>
        <a:latin typeface="+mn-lt"/>
        <a:ea typeface="+mn-ea"/>
        <a:cs typeface="+mn-cs"/>
      </a:defRPr>
    </a:lvl3pPr>
    <a:lvl4pPr marL="922264" algn="l" defTabSz="614843" rtl="0" eaLnBrk="1" latinLnBrk="0" hangingPunct="1">
      <a:defRPr sz="807" kern="1200">
        <a:solidFill>
          <a:schemeClr val="tx1"/>
        </a:solidFill>
        <a:latin typeface="+mn-lt"/>
        <a:ea typeface="+mn-ea"/>
        <a:cs typeface="+mn-cs"/>
      </a:defRPr>
    </a:lvl4pPr>
    <a:lvl5pPr marL="1229685" algn="l" defTabSz="614843" rtl="0" eaLnBrk="1" latinLnBrk="0" hangingPunct="1">
      <a:defRPr sz="807" kern="1200">
        <a:solidFill>
          <a:schemeClr val="tx1"/>
        </a:solidFill>
        <a:latin typeface="+mn-lt"/>
        <a:ea typeface="+mn-ea"/>
        <a:cs typeface="+mn-cs"/>
      </a:defRPr>
    </a:lvl5pPr>
    <a:lvl6pPr marL="1537106" algn="l" defTabSz="614843" rtl="0" eaLnBrk="1" latinLnBrk="0" hangingPunct="1">
      <a:defRPr sz="807" kern="1200">
        <a:solidFill>
          <a:schemeClr val="tx1"/>
        </a:solidFill>
        <a:latin typeface="+mn-lt"/>
        <a:ea typeface="+mn-ea"/>
        <a:cs typeface="+mn-cs"/>
      </a:defRPr>
    </a:lvl6pPr>
    <a:lvl7pPr marL="1844528" algn="l" defTabSz="614843" rtl="0" eaLnBrk="1" latinLnBrk="0" hangingPunct="1">
      <a:defRPr sz="807" kern="1200">
        <a:solidFill>
          <a:schemeClr val="tx1"/>
        </a:solidFill>
        <a:latin typeface="+mn-lt"/>
        <a:ea typeface="+mn-ea"/>
        <a:cs typeface="+mn-cs"/>
      </a:defRPr>
    </a:lvl7pPr>
    <a:lvl8pPr marL="2151949" algn="l" defTabSz="614843" rtl="0" eaLnBrk="1" latinLnBrk="0" hangingPunct="1">
      <a:defRPr sz="807" kern="1200">
        <a:solidFill>
          <a:schemeClr val="tx1"/>
        </a:solidFill>
        <a:latin typeface="+mn-lt"/>
        <a:ea typeface="+mn-ea"/>
        <a:cs typeface="+mn-cs"/>
      </a:defRPr>
    </a:lvl8pPr>
    <a:lvl9pPr marL="2459370" algn="l" defTabSz="614843" rtl="0" eaLnBrk="1" latinLnBrk="0" hangingPunct="1">
      <a:defRPr sz="80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9714" y="937650"/>
            <a:ext cx="6456760" cy="64699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9429" y="1710408"/>
            <a:ext cx="5317332" cy="7713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8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7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965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95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94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93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918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90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07238" y="120878"/>
            <a:ext cx="1709141" cy="25753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9810" y="120878"/>
            <a:ext cx="5000823" cy="25753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0047" y="1939583"/>
            <a:ext cx="6456760" cy="599481"/>
          </a:xfrm>
        </p:spPr>
        <p:txBody>
          <a:bodyPr anchor="t"/>
          <a:lstStyle>
            <a:lvl1pPr algn="l">
              <a:defRPr sz="173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0047" y="1279316"/>
            <a:ext cx="6456760" cy="660267"/>
          </a:xfrm>
        </p:spPr>
        <p:txBody>
          <a:bodyPr anchor="b"/>
          <a:lstStyle>
            <a:lvl1pPr marL="0" indent="0">
              <a:buNone/>
              <a:defRPr sz="870">
                <a:solidFill>
                  <a:schemeClr val="tx1">
                    <a:tint val="75000"/>
                  </a:schemeClr>
                </a:solidFill>
              </a:defRPr>
            </a:lvl1pPr>
            <a:lvl2pPr marL="198840" indent="0">
              <a:buNone/>
              <a:defRPr sz="783">
                <a:solidFill>
                  <a:schemeClr val="tx1">
                    <a:tint val="75000"/>
                  </a:schemeClr>
                </a:solidFill>
              </a:defRPr>
            </a:lvl2pPr>
            <a:lvl3pPr marL="397678" indent="0">
              <a:buNone/>
              <a:defRPr sz="696">
                <a:solidFill>
                  <a:schemeClr val="tx1">
                    <a:tint val="75000"/>
                  </a:schemeClr>
                </a:solidFill>
              </a:defRPr>
            </a:lvl3pPr>
            <a:lvl4pPr marL="596518" indent="0">
              <a:buNone/>
              <a:defRPr sz="609">
                <a:solidFill>
                  <a:schemeClr val="tx1">
                    <a:tint val="75000"/>
                  </a:schemeClr>
                </a:solidFill>
              </a:defRPr>
            </a:lvl4pPr>
            <a:lvl5pPr marL="795358" indent="0">
              <a:buNone/>
              <a:defRPr sz="609">
                <a:solidFill>
                  <a:schemeClr val="tx1">
                    <a:tint val="75000"/>
                  </a:schemeClr>
                </a:solidFill>
              </a:defRPr>
            </a:lvl5pPr>
            <a:lvl6pPr marL="994197" indent="0">
              <a:buNone/>
              <a:defRPr sz="609">
                <a:solidFill>
                  <a:schemeClr val="tx1">
                    <a:tint val="75000"/>
                  </a:schemeClr>
                </a:solidFill>
              </a:defRPr>
            </a:lvl6pPr>
            <a:lvl7pPr marL="1193036" indent="0">
              <a:buNone/>
              <a:defRPr sz="609">
                <a:solidFill>
                  <a:schemeClr val="tx1">
                    <a:tint val="75000"/>
                  </a:schemeClr>
                </a:solidFill>
              </a:defRPr>
            </a:lvl7pPr>
            <a:lvl8pPr marL="1391876" indent="0">
              <a:buNone/>
              <a:defRPr sz="609">
                <a:solidFill>
                  <a:schemeClr val="tx1">
                    <a:tint val="75000"/>
                  </a:schemeClr>
                </a:solidFill>
              </a:defRPr>
            </a:lvl8pPr>
            <a:lvl9pPr marL="1590715" indent="0">
              <a:buNone/>
              <a:defRPr sz="6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9810" y="704286"/>
            <a:ext cx="3354983" cy="1991982"/>
          </a:xfrm>
        </p:spPr>
        <p:txBody>
          <a:bodyPr/>
          <a:lstStyle>
            <a:lvl1pPr>
              <a:defRPr sz="1217"/>
            </a:lvl1pPr>
            <a:lvl2pPr>
              <a:defRPr sz="1044"/>
            </a:lvl2pPr>
            <a:lvl3pPr>
              <a:defRPr sz="870"/>
            </a:lvl3pPr>
            <a:lvl4pPr>
              <a:defRPr sz="783"/>
            </a:lvl4pPr>
            <a:lvl5pPr>
              <a:defRPr sz="783"/>
            </a:lvl5pPr>
            <a:lvl6pPr>
              <a:defRPr sz="783"/>
            </a:lvl6pPr>
            <a:lvl7pPr>
              <a:defRPr sz="783"/>
            </a:lvl7pPr>
            <a:lvl8pPr>
              <a:defRPr sz="783"/>
            </a:lvl8pPr>
            <a:lvl9pPr>
              <a:defRPr sz="7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1396" y="704286"/>
            <a:ext cx="3354983" cy="1991982"/>
          </a:xfrm>
        </p:spPr>
        <p:txBody>
          <a:bodyPr/>
          <a:lstStyle>
            <a:lvl1pPr>
              <a:defRPr sz="1217"/>
            </a:lvl1pPr>
            <a:lvl2pPr>
              <a:defRPr sz="1044"/>
            </a:lvl2pPr>
            <a:lvl3pPr>
              <a:defRPr sz="870"/>
            </a:lvl3pPr>
            <a:lvl4pPr>
              <a:defRPr sz="783"/>
            </a:lvl4pPr>
            <a:lvl5pPr>
              <a:defRPr sz="783"/>
            </a:lvl5pPr>
            <a:lvl6pPr>
              <a:defRPr sz="783"/>
            </a:lvl6pPr>
            <a:lvl7pPr>
              <a:defRPr sz="783"/>
            </a:lvl7pPr>
            <a:lvl8pPr>
              <a:defRPr sz="783"/>
            </a:lvl8pPr>
            <a:lvl9pPr>
              <a:defRPr sz="7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9811" y="675639"/>
            <a:ext cx="3356302" cy="281574"/>
          </a:xfrm>
        </p:spPr>
        <p:txBody>
          <a:bodyPr anchor="b"/>
          <a:lstStyle>
            <a:lvl1pPr marL="0" indent="0">
              <a:buNone/>
              <a:defRPr sz="1044" b="1"/>
            </a:lvl1pPr>
            <a:lvl2pPr marL="198840" indent="0">
              <a:buNone/>
              <a:defRPr sz="870" b="1"/>
            </a:lvl2pPr>
            <a:lvl3pPr marL="397678" indent="0">
              <a:buNone/>
              <a:defRPr sz="783" b="1"/>
            </a:lvl3pPr>
            <a:lvl4pPr marL="596518" indent="0">
              <a:buNone/>
              <a:defRPr sz="696" b="1"/>
            </a:lvl4pPr>
            <a:lvl5pPr marL="795358" indent="0">
              <a:buNone/>
              <a:defRPr sz="696" b="1"/>
            </a:lvl5pPr>
            <a:lvl6pPr marL="994197" indent="0">
              <a:buNone/>
              <a:defRPr sz="696" b="1"/>
            </a:lvl6pPr>
            <a:lvl7pPr marL="1193036" indent="0">
              <a:buNone/>
              <a:defRPr sz="696" b="1"/>
            </a:lvl7pPr>
            <a:lvl8pPr marL="1391876" indent="0">
              <a:buNone/>
              <a:defRPr sz="696" b="1"/>
            </a:lvl8pPr>
            <a:lvl9pPr marL="1590715" indent="0">
              <a:buNone/>
              <a:defRPr sz="6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9811" y="957216"/>
            <a:ext cx="3356302" cy="1739055"/>
          </a:xfrm>
        </p:spPr>
        <p:txBody>
          <a:bodyPr/>
          <a:lstStyle>
            <a:lvl1pPr>
              <a:defRPr sz="1044"/>
            </a:lvl1pPr>
            <a:lvl2pPr>
              <a:defRPr sz="870"/>
            </a:lvl2pPr>
            <a:lvl3pPr>
              <a:defRPr sz="783"/>
            </a:lvl3pPr>
            <a:lvl4pPr>
              <a:defRPr sz="696"/>
            </a:lvl4pPr>
            <a:lvl5pPr>
              <a:defRPr sz="696"/>
            </a:lvl5pPr>
            <a:lvl6pPr>
              <a:defRPr sz="696"/>
            </a:lvl6pPr>
            <a:lvl7pPr>
              <a:defRPr sz="696"/>
            </a:lvl7pPr>
            <a:lvl8pPr>
              <a:defRPr sz="696"/>
            </a:lvl8pPr>
            <a:lvl9pPr>
              <a:defRPr sz="69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58759" y="675639"/>
            <a:ext cx="3357621" cy="281574"/>
          </a:xfrm>
        </p:spPr>
        <p:txBody>
          <a:bodyPr anchor="b"/>
          <a:lstStyle>
            <a:lvl1pPr marL="0" indent="0">
              <a:buNone/>
              <a:defRPr sz="1044" b="1"/>
            </a:lvl1pPr>
            <a:lvl2pPr marL="198840" indent="0">
              <a:buNone/>
              <a:defRPr sz="870" b="1"/>
            </a:lvl2pPr>
            <a:lvl3pPr marL="397678" indent="0">
              <a:buNone/>
              <a:defRPr sz="783" b="1"/>
            </a:lvl3pPr>
            <a:lvl4pPr marL="596518" indent="0">
              <a:buNone/>
              <a:defRPr sz="696" b="1"/>
            </a:lvl4pPr>
            <a:lvl5pPr marL="795358" indent="0">
              <a:buNone/>
              <a:defRPr sz="696" b="1"/>
            </a:lvl5pPr>
            <a:lvl6pPr marL="994197" indent="0">
              <a:buNone/>
              <a:defRPr sz="696" b="1"/>
            </a:lvl6pPr>
            <a:lvl7pPr marL="1193036" indent="0">
              <a:buNone/>
              <a:defRPr sz="696" b="1"/>
            </a:lvl7pPr>
            <a:lvl8pPr marL="1391876" indent="0">
              <a:buNone/>
              <a:defRPr sz="696" b="1"/>
            </a:lvl8pPr>
            <a:lvl9pPr marL="1590715" indent="0">
              <a:buNone/>
              <a:defRPr sz="6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58759" y="957216"/>
            <a:ext cx="3357621" cy="1739055"/>
          </a:xfrm>
        </p:spPr>
        <p:txBody>
          <a:bodyPr/>
          <a:lstStyle>
            <a:lvl1pPr>
              <a:defRPr sz="1044"/>
            </a:lvl1pPr>
            <a:lvl2pPr>
              <a:defRPr sz="870"/>
            </a:lvl2pPr>
            <a:lvl3pPr>
              <a:defRPr sz="783"/>
            </a:lvl3pPr>
            <a:lvl4pPr>
              <a:defRPr sz="696"/>
            </a:lvl4pPr>
            <a:lvl5pPr>
              <a:defRPr sz="696"/>
            </a:lvl5pPr>
            <a:lvl6pPr>
              <a:defRPr sz="696"/>
            </a:lvl6pPr>
            <a:lvl7pPr>
              <a:defRPr sz="696"/>
            </a:lvl7pPr>
            <a:lvl8pPr>
              <a:defRPr sz="696"/>
            </a:lvl8pPr>
            <a:lvl9pPr>
              <a:defRPr sz="69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811" y="120179"/>
            <a:ext cx="2499092" cy="511445"/>
          </a:xfrm>
        </p:spPr>
        <p:txBody>
          <a:bodyPr anchor="b"/>
          <a:lstStyle>
            <a:lvl1pPr algn="l">
              <a:defRPr sz="87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9898" y="120176"/>
            <a:ext cx="4246480" cy="2576092"/>
          </a:xfrm>
        </p:spPr>
        <p:txBody>
          <a:bodyPr/>
          <a:lstStyle>
            <a:lvl1pPr>
              <a:defRPr sz="1391"/>
            </a:lvl1pPr>
            <a:lvl2pPr>
              <a:defRPr sz="1217"/>
            </a:lvl2pPr>
            <a:lvl3pPr>
              <a:defRPr sz="1044"/>
            </a:lvl3pPr>
            <a:lvl4pPr>
              <a:defRPr sz="870"/>
            </a:lvl4pPr>
            <a:lvl5pPr>
              <a:defRPr sz="870"/>
            </a:lvl5pPr>
            <a:lvl6pPr>
              <a:defRPr sz="870"/>
            </a:lvl6pPr>
            <a:lvl7pPr>
              <a:defRPr sz="870"/>
            </a:lvl7pPr>
            <a:lvl8pPr>
              <a:defRPr sz="870"/>
            </a:lvl8pPr>
            <a:lvl9pPr>
              <a:defRPr sz="87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811" y="631624"/>
            <a:ext cx="2499092" cy="2064647"/>
          </a:xfrm>
        </p:spPr>
        <p:txBody>
          <a:bodyPr/>
          <a:lstStyle>
            <a:lvl1pPr marL="0" indent="0">
              <a:buNone/>
              <a:defRPr sz="609"/>
            </a:lvl1pPr>
            <a:lvl2pPr marL="198840" indent="0">
              <a:buNone/>
              <a:defRPr sz="522"/>
            </a:lvl2pPr>
            <a:lvl3pPr marL="397678" indent="0">
              <a:buNone/>
              <a:defRPr sz="435"/>
            </a:lvl3pPr>
            <a:lvl4pPr marL="596518" indent="0">
              <a:buNone/>
              <a:defRPr sz="391"/>
            </a:lvl4pPr>
            <a:lvl5pPr marL="795358" indent="0">
              <a:buNone/>
              <a:defRPr sz="391"/>
            </a:lvl5pPr>
            <a:lvl6pPr marL="994197" indent="0">
              <a:buNone/>
              <a:defRPr sz="391"/>
            </a:lvl6pPr>
            <a:lvl7pPr marL="1193036" indent="0">
              <a:buNone/>
              <a:defRPr sz="391"/>
            </a:lvl7pPr>
            <a:lvl8pPr marL="1391876" indent="0">
              <a:buNone/>
              <a:defRPr sz="391"/>
            </a:lvl8pPr>
            <a:lvl9pPr marL="1590715" indent="0">
              <a:buNone/>
              <a:defRPr sz="3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8906" y="2112860"/>
            <a:ext cx="4557713" cy="249435"/>
          </a:xfrm>
        </p:spPr>
        <p:txBody>
          <a:bodyPr anchor="b"/>
          <a:lstStyle>
            <a:lvl1pPr algn="l">
              <a:defRPr sz="87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88906" y="269697"/>
            <a:ext cx="4557713" cy="1811020"/>
          </a:xfrm>
        </p:spPr>
        <p:txBody>
          <a:bodyPr/>
          <a:lstStyle>
            <a:lvl1pPr marL="0" indent="0">
              <a:buNone/>
              <a:defRPr sz="1391"/>
            </a:lvl1pPr>
            <a:lvl2pPr marL="198840" indent="0">
              <a:buNone/>
              <a:defRPr sz="1217"/>
            </a:lvl2pPr>
            <a:lvl3pPr marL="397678" indent="0">
              <a:buNone/>
              <a:defRPr sz="1044"/>
            </a:lvl3pPr>
            <a:lvl4pPr marL="596518" indent="0">
              <a:buNone/>
              <a:defRPr sz="870"/>
            </a:lvl4pPr>
            <a:lvl5pPr marL="795358" indent="0">
              <a:buNone/>
              <a:defRPr sz="870"/>
            </a:lvl5pPr>
            <a:lvl6pPr marL="994197" indent="0">
              <a:buNone/>
              <a:defRPr sz="870"/>
            </a:lvl6pPr>
            <a:lvl7pPr marL="1193036" indent="0">
              <a:buNone/>
              <a:defRPr sz="870"/>
            </a:lvl7pPr>
            <a:lvl8pPr marL="1391876" indent="0">
              <a:buNone/>
              <a:defRPr sz="870"/>
            </a:lvl8pPr>
            <a:lvl9pPr marL="1590715" indent="0">
              <a:buNone/>
              <a:defRPr sz="87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8906" y="2362294"/>
            <a:ext cx="4557713" cy="354239"/>
          </a:xfrm>
        </p:spPr>
        <p:txBody>
          <a:bodyPr/>
          <a:lstStyle>
            <a:lvl1pPr marL="0" indent="0">
              <a:buNone/>
              <a:defRPr sz="609"/>
            </a:lvl1pPr>
            <a:lvl2pPr marL="198840" indent="0">
              <a:buNone/>
              <a:defRPr sz="522"/>
            </a:lvl2pPr>
            <a:lvl3pPr marL="397678" indent="0">
              <a:buNone/>
              <a:defRPr sz="435"/>
            </a:lvl3pPr>
            <a:lvl4pPr marL="596518" indent="0">
              <a:buNone/>
              <a:defRPr sz="391"/>
            </a:lvl4pPr>
            <a:lvl5pPr marL="795358" indent="0">
              <a:buNone/>
              <a:defRPr sz="391"/>
            </a:lvl5pPr>
            <a:lvl6pPr marL="994197" indent="0">
              <a:buNone/>
              <a:defRPr sz="391"/>
            </a:lvl6pPr>
            <a:lvl7pPr marL="1193036" indent="0">
              <a:buNone/>
              <a:defRPr sz="391"/>
            </a:lvl7pPr>
            <a:lvl8pPr marL="1391876" indent="0">
              <a:buNone/>
              <a:defRPr sz="391"/>
            </a:lvl8pPr>
            <a:lvl9pPr marL="1590715" indent="0">
              <a:buNone/>
              <a:defRPr sz="3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9810" y="120878"/>
            <a:ext cx="6836569" cy="503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9810" y="704286"/>
            <a:ext cx="6836569" cy="1991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9810" y="2797579"/>
            <a:ext cx="1772444" cy="160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5364" y="2797579"/>
            <a:ext cx="2405460" cy="160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43935" y="2797579"/>
            <a:ext cx="1772444" cy="160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7678" rtl="0" eaLnBrk="1" latinLnBrk="0" hangingPunct="1">
        <a:spcBef>
          <a:spcPct val="0"/>
        </a:spcBef>
        <a:buNone/>
        <a:defRPr sz="191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9129" indent="-149129" algn="l" defTabSz="397678" rtl="0" eaLnBrk="1" latinLnBrk="0" hangingPunct="1">
        <a:spcBef>
          <a:spcPct val="20000"/>
        </a:spcBef>
        <a:buFont typeface="Arial" pitchFamily="34" charset="0"/>
        <a:buChar char="•"/>
        <a:defRPr sz="1391" kern="1200">
          <a:solidFill>
            <a:schemeClr val="tx1"/>
          </a:solidFill>
          <a:latin typeface="+mn-lt"/>
          <a:ea typeface="+mn-ea"/>
          <a:cs typeface="+mn-cs"/>
        </a:defRPr>
      </a:lvl1pPr>
      <a:lvl2pPr marL="323114" indent="-124275" algn="l" defTabSz="397678" rtl="0" eaLnBrk="1" latinLnBrk="0" hangingPunct="1">
        <a:spcBef>
          <a:spcPct val="20000"/>
        </a:spcBef>
        <a:buFont typeface="Arial" pitchFamily="34" charset="0"/>
        <a:buChar char="–"/>
        <a:defRPr sz="1217" kern="1200">
          <a:solidFill>
            <a:schemeClr val="tx1"/>
          </a:solidFill>
          <a:latin typeface="+mn-lt"/>
          <a:ea typeface="+mn-ea"/>
          <a:cs typeface="+mn-cs"/>
        </a:defRPr>
      </a:lvl2pPr>
      <a:lvl3pPr marL="497098" indent="-99420" algn="l" defTabSz="397678" rtl="0" eaLnBrk="1" latinLnBrk="0" hangingPunct="1">
        <a:spcBef>
          <a:spcPct val="20000"/>
        </a:spcBef>
        <a:buFont typeface="Arial" pitchFamily="34" charset="0"/>
        <a:buChar char="•"/>
        <a:defRPr sz="1044" kern="1200">
          <a:solidFill>
            <a:schemeClr val="tx1"/>
          </a:solidFill>
          <a:latin typeface="+mn-lt"/>
          <a:ea typeface="+mn-ea"/>
          <a:cs typeface="+mn-cs"/>
        </a:defRPr>
      </a:lvl3pPr>
      <a:lvl4pPr marL="695938" indent="-99420" algn="l" defTabSz="397678" rtl="0" eaLnBrk="1" latinLnBrk="0" hangingPunct="1">
        <a:spcBef>
          <a:spcPct val="20000"/>
        </a:spcBef>
        <a:buFont typeface="Arial" pitchFamily="34" charset="0"/>
        <a:buChar char="–"/>
        <a:defRPr sz="870" kern="1200">
          <a:solidFill>
            <a:schemeClr val="tx1"/>
          </a:solidFill>
          <a:latin typeface="+mn-lt"/>
          <a:ea typeface="+mn-ea"/>
          <a:cs typeface="+mn-cs"/>
        </a:defRPr>
      </a:lvl4pPr>
      <a:lvl5pPr marL="894778" indent="-99420" algn="l" defTabSz="397678" rtl="0" eaLnBrk="1" latinLnBrk="0" hangingPunct="1">
        <a:spcBef>
          <a:spcPct val="20000"/>
        </a:spcBef>
        <a:buFont typeface="Arial" pitchFamily="34" charset="0"/>
        <a:buChar char="»"/>
        <a:defRPr sz="870" kern="1200">
          <a:solidFill>
            <a:schemeClr val="tx1"/>
          </a:solidFill>
          <a:latin typeface="+mn-lt"/>
          <a:ea typeface="+mn-ea"/>
          <a:cs typeface="+mn-cs"/>
        </a:defRPr>
      </a:lvl5pPr>
      <a:lvl6pPr marL="1093616" indent="-99420" algn="l" defTabSz="397678" rtl="0" eaLnBrk="1" latinLnBrk="0" hangingPunct="1">
        <a:spcBef>
          <a:spcPct val="20000"/>
        </a:spcBef>
        <a:buFont typeface="Arial" pitchFamily="34" charset="0"/>
        <a:buChar char="•"/>
        <a:defRPr sz="870" kern="1200">
          <a:solidFill>
            <a:schemeClr val="tx1"/>
          </a:solidFill>
          <a:latin typeface="+mn-lt"/>
          <a:ea typeface="+mn-ea"/>
          <a:cs typeface="+mn-cs"/>
        </a:defRPr>
      </a:lvl6pPr>
      <a:lvl7pPr marL="1292456" indent="-99420" algn="l" defTabSz="397678" rtl="0" eaLnBrk="1" latinLnBrk="0" hangingPunct="1">
        <a:spcBef>
          <a:spcPct val="20000"/>
        </a:spcBef>
        <a:buFont typeface="Arial" pitchFamily="34" charset="0"/>
        <a:buChar char="•"/>
        <a:defRPr sz="870" kern="1200">
          <a:solidFill>
            <a:schemeClr val="tx1"/>
          </a:solidFill>
          <a:latin typeface="+mn-lt"/>
          <a:ea typeface="+mn-ea"/>
          <a:cs typeface="+mn-cs"/>
        </a:defRPr>
      </a:lvl7pPr>
      <a:lvl8pPr marL="1491296" indent="-99420" algn="l" defTabSz="397678" rtl="0" eaLnBrk="1" latinLnBrk="0" hangingPunct="1">
        <a:spcBef>
          <a:spcPct val="20000"/>
        </a:spcBef>
        <a:buFont typeface="Arial" pitchFamily="34" charset="0"/>
        <a:buChar char="•"/>
        <a:defRPr sz="870" kern="1200">
          <a:solidFill>
            <a:schemeClr val="tx1"/>
          </a:solidFill>
          <a:latin typeface="+mn-lt"/>
          <a:ea typeface="+mn-ea"/>
          <a:cs typeface="+mn-cs"/>
        </a:defRPr>
      </a:lvl8pPr>
      <a:lvl9pPr marL="1690135" indent="-99420" algn="l" defTabSz="397678" rtl="0" eaLnBrk="1" latinLnBrk="0" hangingPunct="1">
        <a:spcBef>
          <a:spcPct val="20000"/>
        </a:spcBef>
        <a:buFont typeface="Arial" pitchFamily="34" charset="0"/>
        <a:buChar char="•"/>
        <a:defRPr sz="8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7678" rtl="0" eaLnBrk="1" latinLnBrk="0" hangingPunct="1">
        <a:defRPr sz="783" kern="1200">
          <a:solidFill>
            <a:schemeClr val="tx1"/>
          </a:solidFill>
          <a:latin typeface="+mn-lt"/>
          <a:ea typeface="+mn-ea"/>
          <a:cs typeface="+mn-cs"/>
        </a:defRPr>
      </a:lvl1pPr>
      <a:lvl2pPr marL="198840" algn="l" defTabSz="397678" rtl="0" eaLnBrk="1" latinLnBrk="0" hangingPunct="1">
        <a:defRPr sz="783" kern="1200">
          <a:solidFill>
            <a:schemeClr val="tx1"/>
          </a:solidFill>
          <a:latin typeface="+mn-lt"/>
          <a:ea typeface="+mn-ea"/>
          <a:cs typeface="+mn-cs"/>
        </a:defRPr>
      </a:lvl2pPr>
      <a:lvl3pPr marL="397678" algn="l" defTabSz="397678" rtl="0" eaLnBrk="1" latinLnBrk="0" hangingPunct="1">
        <a:defRPr sz="783" kern="1200">
          <a:solidFill>
            <a:schemeClr val="tx1"/>
          </a:solidFill>
          <a:latin typeface="+mn-lt"/>
          <a:ea typeface="+mn-ea"/>
          <a:cs typeface="+mn-cs"/>
        </a:defRPr>
      </a:lvl3pPr>
      <a:lvl4pPr marL="596518" algn="l" defTabSz="397678" rtl="0" eaLnBrk="1" latinLnBrk="0" hangingPunct="1">
        <a:defRPr sz="783" kern="1200">
          <a:solidFill>
            <a:schemeClr val="tx1"/>
          </a:solidFill>
          <a:latin typeface="+mn-lt"/>
          <a:ea typeface="+mn-ea"/>
          <a:cs typeface="+mn-cs"/>
        </a:defRPr>
      </a:lvl4pPr>
      <a:lvl5pPr marL="795358" algn="l" defTabSz="397678" rtl="0" eaLnBrk="1" latinLnBrk="0" hangingPunct="1">
        <a:defRPr sz="783" kern="1200">
          <a:solidFill>
            <a:schemeClr val="tx1"/>
          </a:solidFill>
          <a:latin typeface="+mn-lt"/>
          <a:ea typeface="+mn-ea"/>
          <a:cs typeface="+mn-cs"/>
        </a:defRPr>
      </a:lvl5pPr>
      <a:lvl6pPr marL="994197" algn="l" defTabSz="397678" rtl="0" eaLnBrk="1" latinLnBrk="0" hangingPunct="1">
        <a:defRPr sz="783" kern="1200">
          <a:solidFill>
            <a:schemeClr val="tx1"/>
          </a:solidFill>
          <a:latin typeface="+mn-lt"/>
          <a:ea typeface="+mn-ea"/>
          <a:cs typeface="+mn-cs"/>
        </a:defRPr>
      </a:lvl6pPr>
      <a:lvl7pPr marL="1193036" algn="l" defTabSz="397678" rtl="0" eaLnBrk="1" latinLnBrk="0" hangingPunct="1">
        <a:defRPr sz="783" kern="1200">
          <a:solidFill>
            <a:schemeClr val="tx1"/>
          </a:solidFill>
          <a:latin typeface="+mn-lt"/>
          <a:ea typeface="+mn-ea"/>
          <a:cs typeface="+mn-cs"/>
        </a:defRPr>
      </a:lvl7pPr>
      <a:lvl8pPr marL="1391876" algn="l" defTabSz="397678" rtl="0" eaLnBrk="1" latinLnBrk="0" hangingPunct="1">
        <a:defRPr sz="783" kern="1200">
          <a:solidFill>
            <a:schemeClr val="tx1"/>
          </a:solidFill>
          <a:latin typeface="+mn-lt"/>
          <a:ea typeface="+mn-ea"/>
          <a:cs typeface="+mn-cs"/>
        </a:defRPr>
      </a:lvl8pPr>
      <a:lvl9pPr marL="1590715" algn="l" defTabSz="397678" rtl="0" eaLnBrk="1" latinLnBrk="0" hangingPunct="1">
        <a:defRPr sz="7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9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72BF1B68-58FE-4C17-8B73-EAF733C61866}"/>
              </a:ext>
            </a:extLst>
          </p:cNvPr>
          <p:cNvSpPr/>
          <p:nvPr/>
        </p:nvSpPr>
        <p:spPr>
          <a:xfrm>
            <a:off x="166687" y="130175"/>
            <a:ext cx="14859000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fr-FR" sz="3200" b="1" dirty="0">
                <a:solidFill>
                  <a:srgbClr val="007D4D"/>
                </a:solidFill>
                <a:latin typeface="DM Sans" pitchFamily="2" charset="0"/>
              </a:rPr>
              <a:t>Chimie Verte Academy &amp; Division Chimie Durable (SCF)  </a:t>
            </a:r>
          </a:p>
          <a:p>
            <a:pPr algn="ctr"/>
            <a:r>
              <a:rPr lang="fr-FR" sz="3200" b="1" dirty="0">
                <a:solidFill>
                  <a:srgbClr val="007D4D"/>
                </a:solidFill>
                <a:latin typeface="DM Sans" pitchFamily="2" charset="0"/>
              </a:rPr>
              <a:t>Exclusive Joint Webinar</a:t>
            </a:r>
          </a:p>
        </p:txBody>
      </p:sp>
      <p:pic>
        <p:nvPicPr>
          <p:cNvPr id="34" name="Picture 4" descr="Professor Dr. John C.Warner – ChemChula">
            <a:extLst>
              <a:ext uri="{FF2B5EF4-FFF2-40B4-BE49-F238E27FC236}">
                <a16:creationId xmlns:a16="http://schemas.microsoft.com/office/drawing/2014/main" id="{6673F405-C58F-493A-B422-DB595E49B3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194" y="827869"/>
            <a:ext cx="3402788" cy="3498344"/>
          </a:xfrm>
          <a:prstGeom prst="ellipse">
            <a:avLst/>
          </a:prstGeom>
          <a:noFill/>
          <a:ln w="5715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935720AA-0247-4520-8834-A14C59238F6D}"/>
              </a:ext>
            </a:extLst>
          </p:cNvPr>
          <p:cNvSpPr/>
          <p:nvPr/>
        </p:nvSpPr>
        <p:spPr>
          <a:xfrm>
            <a:off x="3584105" y="2197938"/>
            <a:ext cx="11667783" cy="2128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810" b="1" i="1" dirty="0">
                <a:solidFill>
                  <a:srgbClr val="FFFF00"/>
                </a:solidFill>
                <a:latin typeface="Chillax" pitchFamily="50" charset="0"/>
              </a:rPr>
              <a:t>What is Green Chemistry? A journey through its meaning, impact and future</a:t>
            </a:r>
          </a:p>
          <a:p>
            <a:pPr algn="ctr"/>
            <a:endParaRPr lang="en-US" sz="1400" b="1" i="1" dirty="0">
              <a:solidFill>
                <a:srgbClr val="FFFF00"/>
              </a:solidFill>
              <a:latin typeface="Chillax" pitchFamily="50" charset="0"/>
            </a:endParaRPr>
          </a:p>
          <a:p>
            <a:pPr algn="ctr"/>
            <a:r>
              <a:rPr lang="en-US" sz="3810" b="1" i="1" dirty="0">
                <a:solidFill>
                  <a:srgbClr val="EBF389"/>
                </a:solidFill>
                <a:latin typeface="Chillax" pitchFamily="50" charset="0"/>
              </a:rPr>
              <a:t>October 9</a:t>
            </a:r>
            <a:r>
              <a:rPr lang="en-US" sz="3810" b="1" i="1" baseline="30000" dirty="0">
                <a:solidFill>
                  <a:srgbClr val="EBF389"/>
                </a:solidFill>
                <a:latin typeface="Chillax" pitchFamily="50" charset="0"/>
              </a:rPr>
              <a:t>th</a:t>
            </a:r>
            <a:r>
              <a:rPr lang="en-US" sz="3810" b="1" i="1" dirty="0">
                <a:solidFill>
                  <a:srgbClr val="EBF389"/>
                </a:solidFill>
                <a:latin typeface="Chillax" pitchFamily="50" charset="0"/>
              </a:rPr>
              <a:t>, 2025</a:t>
            </a:r>
            <a:endParaRPr lang="fr-FR" sz="3810" i="1" dirty="0">
              <a:solidFill>
                <a:srgbClr val="EBF389"/>
              </a:solidFill>
              <a:latin typeface="Chillax" pitchFamily="50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5AE89DA-4DD4-434A-BDCD-BBB5E3BC38B6}"/>
              </a:ext>
            </a:extLst>
          </p:cNvPr>
          <p:cNvSpPr/>
          <p:nvPr/>
        </p:nvSpPr>
        <p:spPr>
          <a:xfrm>
            <a:off x="4209843" y="1311670"/>
            <a:ext cx="10626392" cy="886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159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" pitchFamily="2" charset="0"/>
              </a:rPr>
              <a:t>Professor Dr. John C. WARNER</a:t>
            </a:r>
            <a:endParaRPr lang="fr-FR" sz="5159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M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862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38</Words>
  <Application>Microsoft Office PowerPoint</Application>
  <PresentationFormat>Personnalisé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DM Sans</vt:lpstr>
      <vt:lpstr>Chillax</vt:lpstr>
      <vt:lpstr>Arial</vt:lpstr>
      <vt:lpstr>Calibri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scf-2025</dc:title>
  <dc:creator>Franck Launay</dc:creator>
  <cp:lastModifiedBy>Gregory Chatel</cp:lastModifiedBy>
  <cp:revision>32</cp:revision>
  <dcterms:created xsi:type="dcterms:W3CDTF">2006-08-16T00:00:00Z</dcterms:created>
  <dcterms:modified xsi:type="dcterms:W3CDTF">2025-10-23T21:14:46Z</dcterms:modified>
  <dc:identifier>DAGcvcVw_40</dc:identifier>
</cp:coreProperties>
</file>