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69F"/>
    <a:srgbClr val="1B338B"/>
    <a:srgbClr val="939598"/>
    <a:srgbClr val="1A3692"/>
    <a:srgbClr val="182F7D"/>
    <a:srgbClr val="172C72"/>
    <a:srgbClr val="676767"/>
    <a:srgbClr val="808080"/>
    <a:srgbClr val="828484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FD0F6-CCB2-214C-8492-8583B7A23759}" type="datetimeFigureOut">
              <a:rPr lang="fr-FR" smtClean="0"/>
              <a:t>03/01/2022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0F285-2BB9-D246-8D60-EE1AF8895C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3455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E54E5-5813-524B-956D-EF503DCAD497}" type="datetimeFigureOut">
              <a:rPr lang="fr-FR" smtClean="0"/>
              <a:t>03/01/2022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6E983-230E-3B4F-BD9A-FAF624D49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01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692346"/>
            <a:ext cx="9144000" cy="1165654"/>
          </a:xfrm>
          <a:prstGeom prst="rect">
            <a:avLst/>
          </a:prstGeom>
          <a:solidFill>
            <a:srgbClr val="93959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317" y="5921504"/>
            <a:ext cx="1392041" cy="78032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14328" y="6132390"/>
            <a:ext cx="1538214" cy="35855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141" y="858623"/>
            <a:ext cx="9349946" cy="3925643"/>
          </a:xfrm>
          <a:prstGeom prst="rect">
            <a:avLst/>
          </a:prstGeom>
        </p:spPr>
      </p:pic>
      <p:pic>
        <p:nvPicPr>
          <p:cNvPr id="2" name="Image 1" descr="LOGO_fondation_blanc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512" y="6056431"/>
            <a:ext cx="1398317" cy="51046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9BACF0E-1E9C-4CC0-BA33-45857886EDE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73538" y="5960444"/>
            <a:ext cx="928809" cy="74138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067" y="105325"/>
            <a:ext cx="1105423" cy="9741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1" r="6806"/>
          <a:stretch/>
        </p:blipFill>
        <p:spPr>
          <a:xfrm>
            <a:off x="7670800" y="5692346"/>
            <a:ext cx="1380067" cy="115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16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US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25322" y="215394"/>
            <a:ext cx="7772400" cy="409511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10069F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81800" y="5919588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E4ADE8E9-9F8F-AB48-8F87-48F85ABA5871}" type="datetime1">
              <a:rPr lang="fr-FR" smtClean="0"/>
              <a:t>03/01/2022</a:t>
            </a:fld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64434"/>
            <a:ext cx="6400800" cy="349406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93959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19800" y="6291219"/>
            <a:ext cx="2895600" cy="365125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algn="r"/>
            <a:r>
              <a:rPr lang="fr-FR" dirty="0"/>
              <a:t>Sujet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3650236" y="5919588"/>
            <a:ext cx="2133600" cy="365125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7A3C5BCD-6DB9-734D-9F33-1374386112F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222250" y="1189038"/>
            <a:ext cx="8693150" cy="4367212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rgbClr val="67676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/>
              <a:t>Cliquez pour ajouter du texte</a:t>
            </a:r>
          </a:p>
        </p:txBody>
      </p:sp>
      <p:pic>
        <p:nvPicPr>
          <p:cNvPr id="11" name="Image 10" descr="bandeau ppt interne ok.ai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746"/>
            <a:ext cx="9215998" cy="626254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272" y="5997565"/>
            <a:ext cx="712304" cy="57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00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age de ga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692346"/>
            <a:ext cx="9144000" cy="1165654"/>
          </a:xfrm>
          <a:prstGeom prst="rect">
            <a:avLst/>
          </a:prstGeom>
          <a:solidFill>
            <a:srgbClr val="10069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317" y="5921504"/>
            <a:ext cx="1392041" cy="78032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14328" y="6132390"/>
            <a:ext cx="1538214" cy="35855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141" y="858623"/>
            <a:ext cx="9349946" cy="3925643"/>
          </a:xfrm>
          <a:prstGeom prst="rect">
            <a:avLst/>
          </a:prstGeom>
        </p:spPr>
      </p:pic>
      <p:pic>
        <p:nvPicPr>
          <p:cNvPr id="2" name="Image 1" descr="LOGO_fondation_blanc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512" y="6056431"/>
            <a:ext cx="1398317" cy="51046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9BACF0E-1E9C-4CC0-BA33-45857886EDE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73538" y="5960444"/>
            <a:ext cx="928809" cy="74138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067" y="105325"/>
            <a:ext cx="1105423" cy="97413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1" r="6806"/>
          <a:stretch/>
        </p:blipFill>
        <p:spPr>
          <a:xfrm>
            <a:off x="7670800" y="5692346"/>
            <a:ext cx="1380067" cy="115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53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US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692346"/>
            <a:ext cx="9144000" cy="1165654"/>
          </a:xfrm>
          <a:prstGeom prst="rect">
            <a:avLst/>
          </a:prstGeom>
          <a:solidFill>
            <a:srgbClr val="10069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25322" y="215394"/>
            <a:ext cx="7772400" cy="409511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10069F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781800" y="5919588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E4ADE8E9-9F8F-AB48-8F87-48F85ABA5871}" type="datetime1">
              <a:rPr lang="fr-FR" smtClean="0"/>
              <a:t>03/01/2022</a:t>
            </a:fld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64434"/>
            <a:ext cx="6400800" cy="349406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93959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019800" y="6291219"/>
            <a:ext cx="2895600" cy="365125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algn="r"/>
            <a:r>
              <a:rPr lang="fr-FR" dirty="0"/>
              <a:t>Sujet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3650236" y="5919588"/>
            <a:ext cx="2133600" cy="365125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7A3C5BCD-6DB9-734D-9F33-1374386112F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222250" y="1189038"/>
            <a:ext cx="8693150" cy="4367212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rgbClr val="67676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/>
              <a:t>Cliquez pour ajouter du texte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272" y="5995180"/>
            <a:ext cx="712304" cy="574295"/>
          </a:xfrm>
          <a:prstGeom prst="rect">
            <a:avLst/>
          </a:prstGeom>
        </p:spPr>
      </p:pic>
      <p:pic>
        <p:nvPicPr>
          <p:cNvPr id="15" name="Google Shape;23;p50"/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451664" y="5909945"/>
            <a:ext cx="1962607" cy="72724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re 1"/>
          <p:cNvSpPr txBox="1">
            <a:spLocks/>
          </p:cNvSpPr>
          <p:nvPr userDrawn="1"/>
        </p:nvSpPr>
        <p:spPr>
          <a:xfrm>
            <a:off x="625322" y="-966372"/>
            <a:ext cx="7772400" cy="4095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1600" b="1" kern="1200">
                <a:solidFill>
                  <a:srgbClr val="10069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13" name="Espace réservé de la date 3"/>
          <p:cNvSpPr txBox="1">
            <a:spLocks/>
          </p:cNvSpPr>
          <p:nvPr userDrawn="1"/>
        </p:nvSpPr>
        <p:spPr>
          <a:xfrm>
            <a:off x="6781800" y="4737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ADE8E9-9F8F-AB48-8F87-48F85ABA5871}" type="datetime1">
              <a:rPr lang="fr-FR" smtClean="0"/>
              <a:pPr/>
              <a:t>03/01/2022</a:t>
            </a:fld>
            <a:endParaRPr lang="fr-FR" dirty="0"/>
          </a:p>
        </p:txBody>
      </p:sp>
      <p:sp>
        <p:nvSpPr>
          <p:cNvPr id="16" name="Sous-titre 2"/>
          <p:cNvSpPr txBox="1">
            <a:spLocks/>
          </p:cNvSpPr>
          <p:nvPr userDrawn="1"/>
        </p:nvSpPr>
        <p:spPr>
          <a:xfrm>
            <a:off x="1371600" y="-617332"/>
            <a:ext cx="6400800" cy="349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rgbClr val="939598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17" name="Espace réservé du pied de page 4"/>
          <p:cNvSpPr txBox="1">
            <a:spLocks/>
          </p:cNvSpPr>
          <p:nvPr userDrawn="1"/>
        </p:nvSpPr>
        <p:spPr>
          <a:xfrm>
            <a:off x="6019800" y="51094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457200" rtl="0" eaLnBrk="1" latinLnBrk="0" hangingPunct="1">
              <a:defRPr sz="1400" kern="120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mtClean="0"/>
              <a:t>Sujet de la présentation</a:t>
            </a:r>
            <a:endParaRPr lang="fr-FR" dirty="0"/>
          </a:p>
        </p:txBody>
      </p:sp>
      <p:sp>
        <p:nvSpPr>
          <p:cNvPr id="18" name="Espace réservé du numéro de diapositive 5"/>
          <p:cNvSpPr txBox="1">
            <a:spLocks/>
          </p:cNvSpPr>
          <p:nvPr userDrawn="1"/>
        </p:nvSpPr>
        <p:spPr>
          <a:xfrm>
            <a:off x="3650236" y="4737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457200" rtl="0" eaLnBrk="1" latinLnBrk="0" hangingPunct="1">
              <a:defRPr sz="1200" kern="120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3C5BCD-6DB9-734D-9F33-1374386112F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8"/>
          <p:cNvSpPr>
            <a:spLocks noGrp="1"/>
          </p:cNvSpPr>
          <p:nvPr>
            <p:ph type="body" sz="quarter" idx="14" hasCustomPrompt="1"/>
          </p:nvPr>
        </p:nvSpPr>
        <p:spPr>
          <a:xfrm>
            <a:off x="222250" y="7272"/>
            <a:ext cx="8693150" cy="4367212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rgbClr val="67676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/>
              <a:t>Cliquez pour ajouter du texte</a:t>
            </a:r>
          </a:p>
        </p:txBody>
      </p:sp>
      <p:pic>
        <p:nvPicPr>
          <p:cNvPr id="21" name="Imag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272" y="4815799"/>
            <a:ext cx="712304" cy="57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3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5FC43-02E9-4E45-BFBA-F04FCECA4D64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Sujet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C5BCD-6DB9-734D-9F33-1374386112F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281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6" r:id="rId3"/>
    <p:sldLayoutId id="2147483657" r:id="rId4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24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E8E9-9F8F-AB48-8F87-48F85ABA5871}" type="datetime1">
              <a:rPr lang="fr-FR" smtClean="0"/>
              <a:t>03/01/2022</a:t>
            </a:fld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Sujet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C5BCD-6DB9-734D-9F33-1374386112F7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737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712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E8E9-9F8F-AB48-8F87-48F85ABA5871}" type="datetime1">
              <a:rPr lang="fr-FR" smtClean="0"/>
              <a:t>03/01/2022</a:t>
            </a:fld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Sujet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C5BCD-6DB9-734D-9F33-1374386112F7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007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</Words>
  <Application>Microsoft Office PowerPoint</Application>
  <PresentationFormat>Affichage à l'écran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Université de Savoie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Service communication USMB</dc:creator>
  <cp:lastModifiedBy>Vera Isaac</cp:lastModifiedBy>
  <cp:revision>19</cp:revision>
  <dcterms:created xsi:type="dcterms:W3CDTF">2015-01-15T10:16:49Z</dcterms:created>
  <dcterms:modified xsi:type="dcterms:W3CDTF">2022-01-03T15:40:56Z</dcterms:modified>
</cp:coreProperties>
</file>