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319" r:id="rId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jWV5FkA/BJEGkMTSLca7tW0a5N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vice Com USMB" initials="" lastIdx="8" clrIdx="0"/>
  <p:cmAuthor id="1" name="Amélie Dupraz-Canard" initials="AD" lastIdx="12" clrIdx="1">
    <p:extLst>
      <p:ext uri="{19B8F6BF-5375-455C-9EA6-DF929625EA0E}">
        <p15:presenceInfo xmlns:p15="http://schemas.microsoft.com/office/powerpoint/2012/main" userId="Amélie Dupraz-Canard" providerId="None"/>
      </p:ext>
    </p:extLst>
  </p:cmAuthor>
  <p:cmAuthor id="2" name="Utilisateur Windows" initials="UW" lastIdx="16" clrIdx="2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084" autoAdjust="0"/>
  </p:normalViewPr>
  <p:slideViewPr>
    <p:cSldViewPr snapToGrid="0">
      <p:cViewPr varScale="1">
        <p:scale>
          <a:sx n="109" d="100"/>
          <a:sy n="109" d="100"/>
        </p:scale>
        <p:origin x="1602" y="90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schemas.openxmlformats.org/officeDocument/2006/relationships/commentAuthors" Target="commentAuthors.xml"/><Relationship Id="rId7" Type="http://schemas.openxmlformats.org/officeDocument/2006/relationships/font" Target="fonts/font3.fntdata"/><Relationship Id="rId67" Type="http://customschemas.google.com/relationships/presentationmetadata" Target="meta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/>
          <p:nvPr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10069F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49" descr="Logo_USMB_blanc_web_grand_RV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96752"/>
            <a:ext cx="9144001" cy="383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6114601"/>
            <a:ext cx="679705" cy="5425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7" y="5913747"/>
            <a:ext cx="1684483" cy="9442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34" y="6085617"/>
            <a:ext cx="715842" cy="600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900" y="6149748"/>
            <a:ext cx="1390360" cy="50778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76" y="6420650"/>
            <a:ext cx="2107166" cy="346067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6671485" y="6032623"/>
            <a:ext cx="2387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10069F"/>
                </a:solidFill>
                <a:latin typeface="+mj-lt"/>
                <a:cs typeface="Gotham Book" pitchFamily="50" charset="0"/>
              </a:rPr>
              <a:t>www.univ-smb.fr</a:t>
            </a:r>
            <a:endParaRPr lang="fr-FR" sz="2000" dirty="0">
              <a:solidFill>
                <a:srgbClr val="10069F"/>
              </a:solidFill>
              <a:latin typeface="+mj-lt"/>
              <a:cs typeface="Gotham Book" pitchFamily="50" charset="0"/>
            </a:endParaRPr>
          </a:p>
        </p:txBody>
      </p:sp>
      <p:pic>
        <p:nvPicPr>
          <p:cNvPr id="13" name="Google Shape;28;p1"/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2141" y="283398"/>
            <a:ext cx="1296501" cy="104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r="23314"/>
          <a:stretch/>
        </p:blipFill>
        <p:spPr>
          <a:xfrm>
            <a:off x="5689384" y="5949280"/>
            <a:ext cx="741407" cy="97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/>
          <p:nvPr/>
        </p:nvSpPr>
        <p:spPr>
          <a:xfrm rot="10800000" flipH="1">
            <a:off x="0" y="0"/>
            <a:ext cx="5580112" cy="1384300"/>
          </a:xfrm>
          <a:prstGeom prst="rtTriangle">
            <a:avLst/>
          </a:prstGeom>
          <a:solidFill>
            <a:srgbClr val="1006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188641"/>
            <a:ext cx="1748945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riangle rectangle 5"/>
          <p:cNvSpPr/>
          <p:nvPr userDrawn="1"/>
        </p:nvSpPr>
        <p:spPr>
          <a:xfrm flipH="1">
            <a:off x="6084168" y="5733256"/>
            <a:ext cx="3059832" cy="1124744"/>
          </a:xfrm>
          <a:prstGeom prst="rtTriangle">
            <a:avLst/>
          </a:prstGeom>
          <a:solidFill>
            <a:srgbClr val="1006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65304"/>
            <a:ext cx="680533" cy="54868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582584" y="1524553"/>
            <a:ext cx="7772400" cy="40951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10069F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12" name="Sous-titre 3"/>
          <p:cNvSpPr>
            <a:spLocks noGrp="1"/>
          </p:cNvSpPr>
          <p:nvPr>
            <p:ph type="subTitle" idx="1"/>
          </p:nvPr>
        </p:nvSpPr>
        <p:spPr>
          <a:xfrm>
            <a:off x="1328862" y="1873593"/>
            <a:ext cx="6400800" cy="349406"/>
          </a:xfrm>
        </p:spPr>
        <p:txBody>
          <a:bodyPr>
            <a:noAutofit/>
          </a:bodyPr>
          <a:lstStyle>
            <a:lvl1pPr marL="25400" indent="0">
              <a:buNone/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79512" y="2498197"/>
            <a:ext cx="8693150" cy="4367212"/>
          </a:xfrm>
        </p:spPr>
        <p:txBody>
          <a:bodyPr>
            <a:normAutofit/>
          </a:bodyPr>
          <a:lstStyle>
            <a:lvl1pPr marL="25400" indent="0">
              <a:buNone/>
              <a:defRPr sz="2400">
                <a:latin typeface="+mj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41960"/>
              </a:srgbClr>
            </a:gs>
            <a:gs pos="37000">
              <a:srgbClr val="FFFFFF">
                <a:alpha val="41960"/>
              </a:srgbClr>
            </a:gs>
            <a:gs pos="100000">
              <a:srgbClr val="7F7F7F">
                <a:alpha val="29019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78196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0</Words>
  <Application>Microsoft Office PowerPoint</Application>
  <PresentationFormat>Affichage à l'écran (4:3)</PresentationFormat>
  <Paragraphs>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Gotham Book</vt:lpstr>
      <vt:lpstr>Arial</vt:lpstr>
      <vt:lpstr>Calibri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Viret-Thasinifone</dc:creator>
  <cp:lastModifiedBy>Vera Isaac</cp:lastModifiedBy>
  <cp:revision>97</cp:revision>
  <dcterms:created xsi:type="dcterms:W3CDTF">2018-02-08T13:46:16Z</dcterms:created>
  <dcterms:modified xsi:type="dcterms:W3CDTF">2022-01-03T15:44:24Z</dcterms:modified>
</cp:coreProperties>
</file>